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317" r:id="rId18"/>
    <p:sldId id="318" r:id="rId19"/>
    <p:sldId id="319" r:id="rId20"/>
    <p:sldId id="281" r:id="rId21"/>
    <p:sldId id="322" r:id="rId22"/>
    <p:sldId id="323" r:id="rId23"/>
    <p:sldId id="274" r:id="rId24"/>
    <p:sldId id="275"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00" r:id="rId47"/>
    <p:sldId id="301" r:id="rId48"/>
    <p:sldId id="303" r:id="rId49"/>
    <p:sldId id="304" r:id="rId50"/>
    <p:sldId id="305" r:id="rId51"/>
    <p:sldId id="306" r:id="rId52"/>
    <p:sldId id="307" r:id="rId53"/>
    <p:sldId id="308" r:id="rId54"/>
    <p:sldId id="309" r:id="rId55"/>
    <p:sldId id="310" r:id="rId56"/>
    <p:sldId id="302" r:id="rId57"/>
    <p:sldId id="311" r:id="rId58"/>
    <p:sldId id="313" r:id="rId59"/>
    <p:sldId id="314" r:id="rId60"/>
    <p:sldId id="316" r:id="rId61"/>
    <p:sldId id="320" r:id="rId62"/>
    <p:sldId id="321" r:id="rId63"/>
    <p:sldId id="324" r:id="rId64"/>
    <p:sldId id="325" r:id="rId65"/>
    <p:sldId id="326" r:id="rId66"/>
    <p:sldId id="31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3"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aray Dimaunahan" userId="55ddc36e-a4af-4b5e-a893-746c3699d96a" providerId="ADAL" clId="{4E07DF7C-1350-49C0-8B1C-B2E8DFDBDB2A}"/>
    <pc:docChg chg="undo custSel addSld delSld modSld sldOrd">
      <pc:chgData name="Johnaray Dimaunahan" userId="55ddc36e-a4af-4b5e-a893-746c3699d96a" providerId="ADAL" clId="{4E07DF7C-1350-49C0-8B1C-B2E8DFDBDB2A}" dt="2023-11-24T23:59:30.087" v="157" actId="1076"/>
      <pc:docMkLst>
        <pc:docMk/>
      </pc:docMkLst>
      <pc:sldChg chg="delSp mod">
        <pc:chgData name="Johnaray Dimaunahan" userId="55ddc36e-a4af-4b5e-a893-746c3699d96a" providerId="ADAL" clId="{4E07DF7C-1350-49C0-8B1C-B2E8DFDBDB2A}" dt="2023-11-24T23:33:30.726" v="0" actId="478"/>
        <pc:sldMkLst>
          <pc:docMk/>
          <pc:sldMk cId="61831530" sldId="256"/>
        </pc:sldMkLst>
        <pc:spChg chg="del">
          <ac:chgData name="Johnaray Dimaunahan" userId="55ddc36e-a4af-4b5e-a893-746c3699d96a" providerId="ADAL" clId="{4E07DF7C-1350-49C0-8B1C-B2E8DFDBDB2A}" dt="2023-11-24T23:33:30.726" v="0" actId="478"/>
          <ac:spMkLst>
            <pc:docMk/>
            <pc:sldMk cId="61831530" sldId="256"/>
            <ac:spMk id="3" creationId="{931FF856-919D-46F9-B0F0-681A335982EF}"/>
          </ac:spMkLst>
        </pc:spChg>
      </pc:sldChg>
      <pc:sldChg chg="modSp mod">
        <pc:chgData name="Johnaray Dimaunahan" userId="55ddc36e-a4af-4b5e-a893-746c3699d96a" providerId="ADAL" clId="{4E07DF7C-1350-49C0-8B1C-B2E8DFDBDB2A}" dt="2023-11-24T23:34:20.337" v="59" actId="20577"/>
        <pc:sldMkLst>
          <pc:docMk/>
          <pc:sldMk cId="2404145325" sldId="258"/>
        </pc:sldMkLst>
        <pc:spChg chg="mod">
          <ac:chgData name="Johnaray Dimaunahan" userId="55ddc36e-a4af-4b5e-a893-746c3699d96a" providerId="ADAL" clId="{4E07DF7C-1350-49C0-8B1C-B2E8DFDBDB2A}" dt="2023-11-24T23:34:20.337" v="59" actId="20577"/>
          <ac:spMkLst>
            <pc:docMk/>
            <pc:sldMk cId="2404145325" sldId="258"/>
            <ac:spMk id="3" creationId="{FE92A50B-4789-49BD-AEEB-28FE9B143D4A}"/>
          </ac:spMkLst>
        </pc:spChg>
      </pc:sldChg>
      <pc:sldChg chg="del">
        <pc:chgData name="Johnaray Dimaunahan" userId="55ddc36e-a4af-4b5e-a893-746c3699d96a" providerId="ADAL" clId="{4E07DF7C-1350-49C0-8B1C-B2E8DFDBDB2A}" dt="2023-11-24T23:35:07.917" v="60" actId="47"/>
        <pc:sldMkLst>
          <pc:docMk/>
          <pc:sldMk cId="833195032" sldId="259"/>
        </pc:sldMkLst>
      </pc:sldChg>
      <pc:sldChg chg="del">
        <pc:chgData name="Johnaray Dimaunahan" userId="55ddc36e-a4af-4b5e-a893-746c3699d96a" providerId="ADAL" clId="{4E07DF7C-1350-49C0-8B1C-B2E8DFDBDB2A}" dt="2023-11-24T23:35:11.126" v="61" actId="47"/>
        <pc:sldMkLst>
          <pc:docMk/>
          <pc:sldMk cId="550222764" sldId="260"/>
        </pc:sldMkLst>
      </pc:sldChg>
      <pc:sldChg chg="addSp delSp modSp mod">
        <pc:chgData name="Johnaray Dimaunahan" userId="55ddc36e-a4af-4b5e-a893-746c3699d96a" providerId="ADAL" clId="{4E07DF7C-1350-49C0-8B1C-B2E8DFDBDB2A}" dt="2023-11-24T23:38:01.959" v="66" actId="26606"/>
        <pc:sldMkLst>
          <pc:docMk/>
          <pc:sldMk cId="2076994469" sldId="268"/>
        </pc:sldMkLst>
        <pc:spChg chg="del">
          <ac:chgData name="Johnaray Dimaunahan" userId="55ddc36e-a4af-4b5e-a893-746c3699d96a" providerId="ADAL" clId="{4E07DF7C-1350-49C0-8B1C-B2E8DFDBDB2A}" dt="2023-11-24T23:38:01.959" v="66" actId="26606"/>
          <ac:spMkLst>
            <pc:docMk/>
            <pc:sldMk cId="2076994469" sldId="268"/>
            <ac:spMk id="10" creationId="{AA6EC888-B85F-410F-B430-06583E94BEEC}"/>
          </ac:spMkLst>
        </pc:spChg>
        <pc:spChg chg="del">
          <ac:chgData name="Johnaray Dimaunahan" userId="55ddc36e-a4af-4b5e-a893-746c3699d96a" providerId="ADAL" clId="{4E07DF7C-1350-49C0-8B1C-B2E8DFDBDB2A}" dt="2023-11-24T23:38:01.959" v="66" actId="26606"/>
          <ac:spMkLst>
            <pc:docMk/>
            <pc:sldMk cId="2076994469" sldId="268"/>
            <ac:spMk id="12" creationId="{9485DA84-CB73-4E5E-9864-2460CE28055D}"/>
          </ac:spMkLst>
        </pc:spChg>
        <pc:spChg chg="del">
          <ac:chgData name="Johnaray Dimaunahan" userId="55ddc36e-a4af-4b5e-a893-746c3699d96a" providerId="ADAL" clId="{4E07DF7C-1350-49C0-8B1C-B2E8DFDBDB2A}" dt="2023-11-24T23:38:01.959" v="66" actId="26606"/>
          <ac:spMkLst>
            <pc:docMk/>
            <pc:sldMk cId="2076994469" sldId="268"/>
            <ac:spMk id="14" creationId="{7D49185E-361A-421B-8F2D-11C7FFC686F0}"/>
          </ac:spMkLst>
        </pc:spChg>
        <pc:spChg chg="del">
          <ac:chgData name="Johnaray Dimaunahan" userId="55ddc36e-a4af-4b5e-a893-746c3699d96a" providerId="ADAL" clId="{4E07DF7C-1350-49C0-8B1C-B2E8DFDBDB2A}" dt="2023-11-24T23:38:01.959" v="66" actId="26606"/>
          <ac:spMkLst>
            <pc:docMk/>
            <pc:sldMk cId="2076994469" sldId="268"/>
            <ac:spMk id="16" creationId="{14B85BAA-C37F-44B4-B427-B4F10EBB4183}"/>
          </ac:spMkLst>
        </pc:spChg>
        <pc:spChg chg="del">
          <ac:chgData name="Johnaray Dimaunahan" userId="55ddc36e-a4af-4b5e-a893-746c3699d96a" providerId="ADAL" clId="{4E07DF7C-1350-49C0-8B1C-B2E8DFDBDB2A}" dt="2023-11-24T23:38:01.959" v="66" actId="26606"/>
          <ac:spMkLst>
            <pc:docMk/>
            <pc:sldMk cId="2076994469" sldId="268"/>
            <ac:spMk id="18" creationId="{EDC4EE06-D7B4-4FAC-A561-38A1C380232A}"/>
          </ac:spMkLst>
        </pc:spChg>
        <pc:spChg chg="del">
          <ac:chgData name="Johnaray Dimaunahan" userId="55ddc36e-a4af-4b5e-a893-746c3699d96a" providerId="ADAL" clId="{4E07DF7C-1350-49C0-8B1C-B2E8DFDBDB2A}" dt="2023-11-24T23:38:01.959" v="66" actId="26606"/>
          <ac:spMkLst>
            <pc:docMk/>
            <pc:sldMk cId="2076994469" sldId="268"/>
            <ac:spMk id="20" creationId="{9018D83B-903C-4782-B1BB-A45164A71F60}"/>
          </ac:spMkLst>
        </pc:spChg>
        <pc:spChg chg="del">
          <ac:chgData name="Johnaray Dimaunahan" userId="55ddc36e-a4af-4b5e-a893-746c3699d96a" providerId="ADAL" clId="{4E07DF7C-1350-49C0-8B1C-B2E8DFDBDB2A}" dt="2023-11-24T23:38:01.959" v="66" actId="26606"/>
          <ac:spMkLst>
            <pc:docMk/>
            <pc:sldMk cId="2076994469" sldId="268"/>
            <ac:spMk id="22" creationId="{8785589A-A5AC-409A-B2A2-24D871B4CEF0}"/>
          </ac:spMkLst>
        </pc:spChg>
        <pc:spChg chg="add">
          <ac:chgData name="Johnaray Dimaunahan" userId="55ddc36e-a4af-4b5e-a893-746c3699d96a" providerId="ADAL" clId="{4E07DF7C-1350-49C0-8B1C-B2E8DFDBDB2A}" dt="2023-11-24T23:38:01.959" v="66" actId="26606"/>
          <ac:spMkLst>
            <pc:docMk/>
            <pc:sldMk cId="2076994469" sldId="268"/>
            <ac:spMk id="27" creationId="{AA6EC888-B85F-410F-B430-06583E94BEEC}"/>
          </ac:spMkLst>
        </pc:spChg>
        <pc:spChg chg="add">
          <ac:chgData name="Johnaray Dimaunahan" userId="55ddc36e-a4af-4b5e-a893-746c3699d96a" providerId="ADAL" clId="{4E07DF7C-1350-49C0-8B1C-B2E8DFDBDB2A}" dt="2023-11-24T23:38:01.959" v="66" actId="26606"/>
          <ac:spMkLst>
            <pc:docMk/>
            <pc:sldMk cId="2076994469" sldId="268"/>
            <ac:spMk id="29" creationId="{6B3FA198-8A64-4B72-9601-3E4D1D385A57}"/>
          </ac:spMkLst>
        </pc:spChg>
        <pc:picChg chg="add mod">
          <ac:chgData name="Johnaray Dimaunahan" userId="55ddc36e-a4af-4b5e-a893-746c3699d96a" providerId="ADAL" clId="{4E07DF7C-1350-49C0-8B1C-B2E8DFDBDB2A}" dt="2023-11-24T23:38:01.959" v="66" actId="26606"/>
          <ac:picMkLst>
            <pc:docMk/>
            <pc:sldMk cId="2076994469" sldId="268"/>
            <ac:picMk id="3" creationId="{F2F9E163-9308-D344-10D8-2380C08D3C18}"/>
          </ac:picMkLst>
        </pc:picChg>
        <pc:picChg chg="del">
          <ac:chgData name="Johnaray Dimaunahan" userId="55ddc36e-a4af-4b5e-a893-746c3699d96a" providerId="ADAL" clId="{4E07DF7C-1350-49C0-8B1C-B2E8DFDBDB2A}" dt="2023-11-24T23:36:39.434" v="63" actId="478"/>
          <ac:picMkLst>
            <pc:docMk/>
            <pc:sldMk cId="2076994469" sldId="268"/>
            <ac:picMk id="5" creationId="{DAEB7F7F-D49D-46D9-A8B7-AAED7D6C1824}"/>
          </ac:picMkLst>
        </pc:picChg>
      </pc:sldChg>
      <pc:sldChg chg="modSp mod">
        <pc:chgData name="Johnaray Dimaunahan" userId="55ddc36e-a4af-4b5e-a893-746c3699d96a" providerId="ADAL" clId="{4E07DF7C-1350-49C0-8B1C-B2E8DFDBDB2A}" dt="2023-11-24T23:39:44.088" v="67" actId="1036"/>
        <pc:sldMkLst>
          <pc:docMk/>
          <pc:sldMk cId="3369101494" sldId="269"/>
        </pc:sldMkLst>
        <pc:picChg chg="mod">
          <ac:chgData name="Johnaray Dimaunahan" userId="55ddc36e-a4af-4b5e-a893-746c3699d96a" providerId="ADAL" clId="{4E07DF7C-1350-49C0-8B1C-B2E8DFDBDB2A}" dt="2023-11-24T23:39:44.088" v="67" actId="1036"/>
          <ac:picMkLst>
            <pc:docMk/>
            <pc:sldMk cId="3369101494" sldId="269"/>
            <ac:picMk id="5" creationId="{F0B85AA4-213F-41E4-81D9-CFD5A6D265F6}"/>
          </ac:picMkLst>
        </pc:picChg>
      </pc:sldChg>
      <pc:sldChg chg="del">
        <pc:chgData name="Johnaray Dimaunahan" userId="55ddc36e-a4af-4b5e-a893-746c3699d96a" providerId="ADAL" clId="{4E07DF7C-1350-49C0-8B1C-B2E8DFDBDB2A}" dt="2023-11-24T23:35:12.501" v="62" actId="47"/>
        <pc:sldMkLst>
          <pc:docMk/>
          <pc:sldMk cId="56020378" sldId="298"/>
        </pc:sldMkLst>
      </pc:sldChg>
      <pc:sldChg chg="del">
        <pc:chgData name="Johnaray Dimaunahan" userId="55ddc36e-a4af-4b5e-a893-746c3699d96a" providerId="ADAL" clId="{4E07DF7C-1350-49C0-8B1C-B2E8DFDBDB2A}" dt="2023-11-24T23:40:32.415" v="68" actId="47"/>
        <pc:sldMkLst>
          <pc:docMk/>
          <pc:sldMk cId="358430073" sldId="299"/>
        </pc:sldMkLst>
      </pc:sldChg>
      <pc:sldChg chg="del">
        <pc:chgData name="Johnaray Dimaunahan" userId="55ddc36e-a4af-4b5e-a893-746c3699d96a" providerId="ADAL" clId="{4E07DF7C-1350-49C0-8B1C-B2E8DFDBDB2A}" dt="2023-11-24T23:41:25.052" v="69" actId="47"/>
        <pc:sldMkLst>
          <pc:docMk/>
          <pc:sldMk cId="3897131220" sldId="312"/>
        </pc:sldMkLst>
      </pc:sldChg>
      <pc:sldChg chg="addSp new mod ord">
        <pc:chgData name="Johnaray Dimaunahan" userId="55ddc36e-a4af-4b5e-a893-746c3699d96a" providerId="ADAL" clId="{4E07DF7C-1350-49C0-8B1C-B2E8DFDBDB2A}" dt="2023-11-24T23:43:21.349" v="77"/>
        <pc:sldMkLst>
          <pc:docMk/>
          <pc:sldMk cId="3160020426" sldId="317"/>
        </pc:sldMkLst>
        <pc:picChg chg="add">
          <ac:chgData name="Johnaray Dimaunahan" userId="55ddc36e-a4af-4b5e-a893-746c3699d96a" providerId="ADAL" clId="{4E07DF7C-1350-49C0-8B1C-B2E8DFDBDB2A}" dt="2023-11-24T23:42:36.559" v="75" actId="22"/>
          <ac:picMkLst>
            <pc:docMk/>
            <pc:sldMk cId="3160020426" sldId="317"/>
            <ac:picMk id="3" creationId="{CB26047A-0093-D8E3-CA9D-AB45AFEBBBED}"/>
          </ac:picMkLst>
        </pc:picChg>
      </pc:sldChg>
      <pc:sldChg chg="addSp delSp modSp new mod setBg">
        <pc:chgData name="Johnaray Dimaunahan" userId="55ddc36e-a4af-4b5e-a893-746c3699d96a" providerId="ADAL" clId="{4E07DF7C-1350-49C0-8B1C-B2E8DFDBDB2A}" dt="2023-11-24T23:45:13.629" v="82" actId="26606"/>
        <pc:sldMkLst>
          <pc:docMk/>
          <pc:sldMk cId="2907904304" sldId="318"/>
        </pc:sldMkLst>
        <pc:spChg chg="add del">
          <ac:chgData name="Johnaray Dimaunahan" userId="55ddc36e-a4af-4b5e-a893-746c3699d96a" providerId="ADAL" clId="{4E07DF7C-1350-49C0-8B1C-B2E8DFDBDB2A}" dt="2023-11-24T23:45:13.626" v="81" actId="26606"/>
          <ac:spMkLst>
            <pc:docMk/>
            <pc:sldMk cId="2907904304" sldId="318"/>
            <ac:spMk id="8" creationId="{9485DA84-CB73-4E5E-9864-2460CE28055D}"/>
          </ac:spMkLst>
        </pc:spChg>
        <pc:spChg chg="add del">
          <ac:chgData name="Johnaray Dimaunahan" userId="55ddc36e-a4af-4b5e-a893-746c3699d96a" providerId="ADAL" clId="{4E07DF7C-1350-49C0-8B1C-B2E8DFDBDB2A}" dt="2023-11-24T23:45:13.626" v="81" actId="26606"/>
          <ac:spMkLst>
            <pc:docMk/>
            <pc:sldMk cId="2907904304" sldId="318"/>
            <ac:spMk id="10" creationId="{7D49185E-361A-421B-8F2D-11C7FFC686F0}"/>
          </ac:spMkLst>
        </pc:spChg>
        <pc:spChg chg="add del">
          <ac:chgData name="Johnaray Dimaunahan" userId="55ddc36e-a4af-4b5e-a893-746c3699d96a" providerId="ADAL" clId="{4E07DF7C-1350-49C0-8B1C-B2E8DFDBDB2A}" dt="2023-11-24T23:45:13.626" v="81" actId="26606"/>
          <ac:spMkLst>
            <pc:docMk/>
            <pc:sldMk cId="2907904304" sldId="318"/>
            <ac:spMk id="12" creationId="{14B85BAA-C37F-44B4-B427-B4F10EBB4183}"/>
          </ac:spMkLst>
        </pc:spChg>
        <pc:spChg chg="add del">
          <ac:chgData name="Johnaray Dimaunahan" userId="55ddc36e-a4af-4b5e-a893-746c3699d96a" providerId="ADAL" clId="{4E07DF7C-1350-49C0-8B1C-B2E8DFDBDB2A}" dt="2023-11-24T23:45:13.626" v="81" actId="26606"/>
          <ac:spMkLst>
            <pc:docMk/>
            <pc:sldMk cId="2907904304" sldId="318"/>
            <ac:spMk id="14" creationId="{EDC4EE06-D7B4-4FAC-A561-38A1C380232A}"/>
          </ac:spMkLst>
        </pc:spChg>
        <pc:spChg chg="add del">
          <ac:chgData name="Johnaray Dimaunahan" userId="55ddc36e-a4af-4b5e-a893-746c3699d96a" providerId="ADAL" clId="{4E07DF7C-1350-49C0-8B1C-B2E8DFDBDB2A}" dt="2023-11-24T23:45:13.626" v="81" actId="26606"/>
          <ac:spMkLst>
            <pc:docMk/>
            <pc:sldMk cId="2907904304" sldId="318"/>
            <ac:spMk id="16" creationId="{9018D83B-903C-4782-B1BB-A45164A71F60}"/>
          </ac:spMkLst>
        </pc:spChg>
        <pc:spChg chg="add del">
          <ac:chgData name="Johnaray Dimaunahan" userId="55ddc36e-a4af-4b5e-a893-746c3699d96a" providerId="ADAL" clId="{4E07DF7C-1350-49C0-8B1C-B2E8DFDBDB2A}" dt="2023-11-24T23:45:13.626" v="81" actId="26606"/>
          <ac:spMkLst>
            <pc:docMk/>
            <pc:sldMk cId="2907904304" sldId="318"/>
            <ac:spMk id="18" creationId="{8785589A-A5AC-409A-B2A2-24D871B4CEF0}"/>
          </ac:spMkLst>
        </pc:spChg>
        <pc:spChg chg="add">
          <ac:chgData name="Johnaray Dimaunahan" userId="55ddc36e-a4af-4b5e-a893-746c3699d96a" providerId="ADAL" clId="{4E07DF7C-1350-49C0-8B1C-B2E8DFDBDB2A}" dt="2023-11-24T23:45:13.629" v="82" actId="26606"/>
          <ac:spMkLst>
            <pc:docMk/>
            <pc:sldMk cId="2907904304" sldId="318"/>
            <ac:spMk id="20" creationId="{6B3FA198-8A64-4B72-9601-3E4D1D385A57}"/>
          </ac:spMkLst>
        </pc:spChg>
        <pc:picChg chg="add mod">
          <ac:chgData name="Johnaray Dimaunahan" userId="55ddc36e-a4af-4b5e-a893-746c3699d96a" providerId="ADAL" clId="{4E07DF7C-1350-49C0-8B1C-B2E8DFDBDB2A}" dt="2023-11-24T23:45:13.629" v="82" actId="26606"/>
          <ac:picMkLst>
            <pc:docMk/>
            <pc:sldMk cId="2907904304" sldId="318"/>
            <ac:picMk id="3" creationId="{57BB7569-A3D9-512A-E828-465411C20CFA}"/>
          </ac:picMkLst>
        </pc:picChg>
      </pc:sldChg>
      <pc:sldChg chg="addSp delSp modSp new mod ord">
        <pc:chgData name="Johnaray Dimaunahan" userId="55ddc36e-a4af-4b5e-a893-746c3699d96a" providerId="ADAL" clId="{4E07DF7C-1350-49C0-8B1C-B2E8DFDBDB2A}" dt="2023-11-24T23:46:04.009" v="89"/>
        <pc:sldMkLst>
          <pc:docMk/>
          <pc:sldMk cId="625986419" sldId="319"/>
        </pc:sldMkLst>
        <pc:spChg chg="del">
          <ac:chgData name="Johnaray Dimaunahan" userId="55ddc36e-a4af-4b5e-a893-746c3699d96a" providerId="ADAL" clId="{4E07DF7C-1350-49C0-8B1C-B2E8DFDBDB2A}" dt="2023-11-24T23:45:26.689" v="84" actId="478"/>
          <ac:spMkLst>
            <pc:docMk/>
            <pc:sldMk cId="625986419" sldId="319"/>
            <ac:spMk id="2" creationId="{40805039-06CE-5F54-EFA0-1A563105ABFD}"/>
          </ac:spMkLst>
        </pc:spChg>
        <pc:spChg chg="del">
          <ac:chgData name="Johnaray Dimaunahan" userId="55ddc36e-a4af-4b5e-a893-746c3699d96a" providerId="ADAL" clId="{4E07DF7C-1350-49C0-8B1C-B2E8DFDBDB2A}" dt="2023-11-24T23:45:30.112" v="85" actId="478"/>
          <ac:spMkLst>
            <pc:docMk/>
            <pc:sldMk cId="625986419" sldId="319"/>
            <ac:spMk id="3" creationId="{89063107-851A-EB86-865C-FF941EB9C9D2}"/>
          </ac:spMkLst>
        </pc:spChg>
        <pc:picChg chg="add mod">
          <ac:chgData name="Johnaray Dimaunahan" userId="55ddc36e-a4af-4b5e-a893-746c3699d96a" providerId="ADAL" clId="{4E07DF7C-1350-49C0-8B1C-B2E8DFDBDB2A}" dt="2023-11-24T23:45:59.187" v="87" actId="1076"/>
          <ac:picMkLst>
            <pc:docMk/>
            <pc:sldMk cId="625986419" sldId="319"/>
            <ac:picMk id="5" creationId="{454D8439-91FC-5C15-3EAE-11A39A11E905}"/>
          </ac:picMkLst>
        </pc:picChg>
      </pc:sldChg>
      <pc:sldChg chg="addSp modSp new mod ord">
        <pc:chgData name="Johnaray Dimaunahan" userId="55ddc36e-a4af-4b5e-a893-746c3699d96a" providerId="ADAL" clId="{4E07DF7C-1350-49C0-8B1C-B2E8DFDBDB2A}" dt="2023-11-24T23:49:18.756" v="108" actId="14100"/>
        <pc:sldMkLst>
          <pc:docMk/>
          <pc:sldMk cId="1575792666" sldId="320"/>
        </pc:sldMkLst>
        <pc:picChg chg="add mod">
          <ac:chgData name="Johnaray Dimaunahan" userId="55ddc36e-a4af-4b5e-a893-746c3699d96a" providerId="ADAL" clId="{4E07DF7C-1350-49C0-8B1C-B2E8DFDBDB2A}" dt="2023-11-24T23:48:45.720" v="101" actId="1076"/>
          <ac:picMkLst>
            <pc:docMk/>
            <pc:sldMk cId="1575792666" sldId="320"/>
            <ac:picMk id="3" creationId="{9C503893-5B13-466A-ECB2-F404BB047E5A}"/>
          </ac:picMkLst>
        </pc:picChg>
        <pc:picChg chg="add mod">
          <ac:chgData name="Johnaray Dimaunahan" userId="55ddc36e-a4af-4b5e-a893-746c3699d96a" providerId="ADAL" clId="{4E07DF7C-1350-49C0-8B1C-B2E8DFDBDB2A}" dt="2023-11-24T23:48:50.809" v="103" actId="14100"/>
          <ac:picMkLst>
            <pc:docMk/>
            <pc:sldMk cId="1575792666" sldId="320"/>
            <ac:picMk id="5" creationId="{40D1CF07-BDFC-FA4B-2C03-72DE6DF4886D}"/>
          </ac:picMkLst>
        </pc:picChg>
        <pc:picChg chg="add mod">
          <ac:chgData name="Johnaray Dimaunahan" userId="55ddc36e-a4af-4b5e-a893-746c3699d96a" providerId="ADAL" clId="{4E07DF7C-1350-49C0-8B1C-B2E8DFDBDB2A}" dt="2023-11-24T23:49:18.756" v="108" actId="14100"/>
          <ac:picMkLst>
            <pc:docMk/>
            <pc:sldMk cId="1575792666" sldId="320"/>
            <ac:picMk id="7" creationId="{F404875D-A4F4-4A18-F23E-010A9D7E68D0}"/>
          </ac:picMkLst>
        </pc:picChg>
      </pc:sldChg>
      <pc:sldChg chg="addSp modSp new mod">
        <pc:chgData name="Johnaray Dimaunahan" userId="55ddc36e-a4af-4b5e-a893-746c3699d96a" providerId="ADAL" clId="{4E07DF7C-1350-49C0-8B1C-B2E8DFDBDB2A}" dt="2023-11-24T23:50:28.184" v="118" actId="1076"/>
        <pc:sldMkLst>
          <pc:docMk/>
          <pc:sldMk cId="3340840722" sldId="321"/>
        </pc:sldMkLst>
        <pc:picChg chg="add mod">
          <ac:chgData name="Johnaray Dimaunahan" userId="55ddc36e-a4af-4b5e-a893-746c3699d96a" providerId="ADAL" clId="{4E07DF7C-1350-49C0-8B1C-B2E8DFDBDB2A}" dt="2023-11-24T23:50:28.184" v="118" actId="1076"/>
          <ac:picMkLst>
            <pc:docMk/>
            <pc:sldMk cId="3340840722" sldId="321"/>
            <ac:picMk id="3" creationId="{26AD05C3-8BEE-D6B4-9FE1-B2263591303A}"/>
          </ac:picMkLst>
        </pc:picChg>
        <pc:picChg chg="add mod">
          <ac:chgData name="Johnaray Dimaunahan" userId="55ddc36e-a4af-4b5e-a893-746c3699d96a" providerId="ADAL" clId="{4E07DF7C-1350-49C0-8B1C-B2E8DFDBDB2A}" dt="2023-11-24T23:50:26.911" v="117" actId="1076"/>
          <ac:picMkLst>
            <pc:docMk/>
            <pc:sldMk cId="3340840722" sldId="321"/>
            <ac:picMk id="5" creationId="{B3D004D0-03E0-6ED3-A286-F1B863AF2E07}"/>
          </ac:picMkLst>
        </pc:picChg>
      </pc:sldChg>
      <pc:sldChg chg="addSp delSp modSp new mod ord setBg">
        <pc:chgData name="Johnaray Dimaunahan" userId="55ddc36e-a4af-4b5e-a893-746c3699d96a" providerId="ADAL" clId="{4E07DF7C-1350-49C0-8B1C-B2E8DFDBDB2A}" dt="2023-11-24T23:52:03.198" v="130"/>
        <pc:sldMkLst>
          <pc:docMk/>
          <pc:sldMk cId="671122141" sldId="322"/>
        </pc:sldMkLst>
        <pc:spChg chg="add del">
          <ac:chgData name="Johnaray Dimaunahan" userId="55ddc36e-a4af-4b5e-a893-746c3699d96a" providerId="ADAL" clId="{4E07DF7C-1350-49C0-8B1C-B2E8DFDBDB2A}" dt="2023-11-24T23:51:23.564" v="125" actId="26606"/>
          <ac:spMkLst>
            <pc:docMk/>
            <pc:sldMk cId="671122141" sldId="322"/>
            <ac:spMk id="8" creationId="{6B3FA198-8A64-4B72-9601-3E4D1D385A57}"/>
          </ac:spMkLst>
        </pc:spChg>
        <pc:spChg chg="add">
          <ac:chgData name="Johnaray Dimaunahan" userId="55ddc36e-a4af-4b5e-a893-746c3699d96a" providerId="ADAL" clId="{4E07DF7C-1350-49C0-8B1C-B2E8DFDBDB2A}" dt="2023-11-24T23:51:23.573" v="126" actId="26606"/>
          <ac:spMkLst>
            <pc:docMk/>
            <pc:sldMk cId="671122141" sldId="322"/>
            <ac:spMk id="10" creationId="{7D49185E-361A-421B-8F2D-11C7FFC686F0}"/>
          </ac:spMkLst>
        </pc:spChg>
        <pc:spChg chg="add">
          <ac:chgData name="Johnaray Dimaunahan" userId="55ddc36e-a4af-4b5e-a893-746c3699d96a" providerId="ADAL" clId="{4E07DF7C-1350-49C0-8B1C-B2E8DFDBDB2A}" dt="2023-11-24T23:51:23.573" v="126" actId="26606"/>
          <ac:spMkLst>
            <pc:docMk/>
            <pc:sldMk cId="671122141" sldId="322"/>
            <ac:spMk id="11" creationId="{9485DA84-CB73-4E5E-9864-2460CE28055D}"/>
          </ac:spMkLst>
        </pc:spChg>
        <pc:spChg chg="add">
          <ac:chgData name="Johnaray Dimaunahan" userId="55ddc36e-a4af-4b5e-a893-746c3699d96a" providerId="ADAL" clId="{4E07DF7C-1350-49C0-8B1C-B2E8DFDBDB2A}" dt="2023-11-24T23:51:23.573" v="126" actId="26606"/>
          <ac:spMkLst>
            <pc:docMk/>
            <pc:sldMk cId="671122141" sldId="322"/>
            <ac:spMk id="12" creationId="{14B85BAA-C37F-44B4-B427-B4F10EBB4183}"/>
          </ac:spMkLst>
        </pc:spChg>
        <pc:spChg chg="add">
          <ac:chgData name="Johnaray Dimaunahan" userId="55ddc36e-a4af-4b5e-a893-746c3699d96a" providerId="ADAL" clId="{4E07DF7C-1350-49C0-8B1C-B2E8DFDBDB2A}" dt="2023-11-24T23:51:23.573" v="126" actId="26606"/>
          <ac:spMkLst>
            <pc:docMk/>
            <pc:sldMk cId="671122141" sldId="322"/>
            <ac:spMk id="14" creationId="{EDC4EE06-D7B4-4FAC-A561-38A1C380232A}"/>
          </ac:spMkLst>
        </pc:spChg>
        <pc:spChg chg="add">
          <ac:chgData name="Johnaray Dimaunahan" userId="55ddc36e-a4af-4b5e-a893-746c3699d96a" providerId="ADAL" clId="{4E07DF7C-1350-49C0-8B1C-B2E8DFDBDB2A}" dt="2023-11-24T23:51:23.573" v="126" actId="26606"/>
          <ac:spMkLst>
            <pc:docMk/>
            <pc:sldMk cId="671122141" sldId="322"/>
            <ac:spMk id="16" creationId="{9018D83B-903C-4782-B1BB-A45164A71F60}"/>
          </ac:spMkLst>
        </pc:spChg>
        <pc:spChg chg="add">
          <ac:chgData name="Johnaray Dimaunahan" userId="55ddc36e-a4af-4b5e-a893-746c3699d96a" providerId="ADAL" clId="{4E07DF7C-1350-49C0-8B1C-B2E8DFDBDB2A}" dt="2023-11-24T23:51:23.573" v="126" actId="26606"/>
          <ac:spMkLst>
            <pc:docMk/>
            <pc:sldMk cId="671122141" sldId="322"/>
            <ac:spMk id="18" creationId="{8785589A-A5AC-409A-B2A2-24D871B4CEF0}"/>
          </ac:spMkLst>
        </pc:spChg>
        <pc:picChg chg="add mod">
          <ac:chgData name="Johnaray Dimaunahan" userId="55ddc36e-a4af-4b5e-a893-746c3699d96a" providerId="ADAL" clId="{4E07DF7C-1350-49C0-8B1C-B2E8DFDBDB2A}" dt="2023-11-24T23:51:23.573" v="126" actId="26606"/>
          <ac:picMkLst>
            <pc:docMk/>
            <pc:sldMk cId="671122141" sldId="322"/>
            <ac:picMk id="3" creationId="{3542DEF6-669F-4CD2-93F5-CAA22B6DE073}"/>
          </ac:picMkLst>
        </pc:picChg>
      </pc:sldChg>
      <pc:sldChg chg="addSp modSp new mod setBg">
        <pc:chgData name="Johnaray Dimaunahan" userId="55ddc36e-a4af-4b5e-a893-746c3699d96a" providerId="ADAL" clId="{4E07DF7C-1350-49C0-8B1C-B2E8DFDBDB2A}" dt="2023-11-24T23:53:38.832" v="133" actId="26606"/>
        <pc:sldMkLst>
          <pc:docMk/>
          <pc:sldMk cId="2802699668" sldId="323"/>
        </pc:sldMkLst>
        <pc:spChg chg="add">
          <ac:chgData name="Johnaray Dimaunahan" userId="55ddc36e-a4af-4b5e-a893-746c3699d96a" providerId="ADAL" clId="{4E07DF7C-1350-49C0-8B1C-B2E8DFDBDB2A}" dt="2023-11-24T23:53:38.832" v="133" actId="26606"/>
          <ac:spMkLst>
            <pc:docMk/>
            <pc:sldMk cId="2802699668" sldId="323"/>
            <ac:spMk id="8" creationId="{9485DA84-CB73-4E5E-9864-2460CE28055D}"/>
          </ac:spMkLst>
        </pc:spChg>
        <pc:spChg chg="add">
          <ac:chgData name="Johnaray Dimaunahan" userId="55ddc36e-a4af-4b5e-a893-746c3699d96a" providerId="ADAL" clId="{4E07DF7C-1350-49C0-8B1C-B2E8DFDBDB2A}" dt="2023-11-24T23:53:38.832" v="133" actId="26606"/>
          <ac:spMkLst>
            <pc:docMk/>
            <pc:sldMk cId="2802699668" sldId="323"/>
            <ac:spMk id="10" creationId="{7D49185E-361A-421B-8F2D-11C7FFC686F0}"/>
          </ac:spMkLst>
        </pc:spChg>
        <pc:spChg chg="add">
          <ac:chgData name="Johnaray Dimaunahan" userId="55ddc36e-a4af-4b5e-a893-746c3699d96a" providerId="ADAL" clId="{4E07DF7C-1350-49C0-8B1C-B2E8DFDBDB2A}" dt="2023-11-24T23:53:38.832" v="133" actId="26606"/>
          <ac:spMkLst>
            <pc:docMk/>
            <pc:sldMk cId="2802699668" sldId="323"/>
            <ac:spMk id="12" creationId="{14B85BAA-C37F-44B4-B427-B4F10EBB4183}"/>
          </ac:spMkLst>
        </pc:spChg>
        <pc:spChg chg="add">
          <ac:chgData name="Johnaray Dimaunahan" userId="55ddc36e-a4af-4b5e-a893-746c3699d96a" providerId="ADAL" clId="{4E07DF7C-1350-49C0-8B1C-B2E8DFDBDB2A}" dt="2023-11-24T23:53:38.832" v="133" actId="26606"/>
          <ac:spMkLst>
            <pc:docMk/>
            <pc:sldMk cId="2802699668" sldId="323"/>
            <ac:spMk id="14" creationId="{EDC4EE06-D7B4-4FAC-A561-38A1C380232A}"/>
          </ac:spMkLst>
        </pc:spChg>
        <pc:spChg chg="add">
          <ac:chgData name="Johnaray Dimaunahan" userId="55ddc36e-a4af-4b5e-a893-746c3699d96a" providerId="ADAL" clId="{4E07DF7C-1350-49C0-8B1C-B2E8DFDBDB2A}" dt="2023-11-24T23:53:38.832" v="133" actId="26606"/>
          <ac:spMkLst>
            <pc:docMk/>
            <pc:sldMk cId="2802699668" sldId="323"/>
            <ac:spMk id="16" creationId="{9018D83B-903C-4782-B1BB-A45164A71F60}"/>
          </ac:spMkLst>
        </pc:spChg>
        <pc:spChg chg="add">
          <ac:chgData name="Johnaray Dimaunahan" userId="55ddc36e-a4af-4b5e-a893-746c3699d96a" providerId="ADAL" clId="{4E07DF7C-1350-49C0-8B1C-B2E8DFDBDB2A}" dt="2023-11-24T23:53:38.832" v="133" actId="26606"/>
          <ac:spMkLst>
            <pc:docMk/>
            <pc:sldMk cId="2802699668" sldId="323"/>
            <ac:spMk id="18" creationId="{8785589A-A5AC-409A-B2A2-24D871B4CEF0}"/>
          </ac:spMkLst>
        </pc:spChg>
        <pc:picChg chg="add mod">
          <ac:chgData name="Johnaray Dimaunahan" userId="55ddc36e-a4af-4b5e-a893-746c3699d96a" providerId="ADAL" clId="{4E07DF7C-1350-49C0-8B1C-B2E8DFDBDB2A}" dt="2023-11-24T23:53:38.832" v="133" actId="26606"/>
          <ac:picMkLst>
            <pc:docMk/>
            <pc:sldMk cId="2802699668" sldId="323"/>
            <ac:picMk id="3" creationId="{D69DE7AE-169C-3F32-F5E1-CA6D2460B72A}"/>
          </ac:picMkLst>
        </pc:picChg>
      </pc:sldChg>
      <pc:sldChg chg="addSp modSp new mod">
        <pc:chgData name="Johnaray Dimaunahan" userId="55ddc36e-a4af-4b5e-a893-746c3699d96a" providerId="ADAL" clId="{4E07DF7C-1350-49C0-8B1C-B2E8DFDBDB2A}" dt="2023-11-24T23:56:26.848" v="140" actId="1076"/>
        <pc:sldMkLst>
          <pc:docMk/>
          <pc:sldMk cId="2927173657" sldId="324"/>
        </pc:sldMkLst>
        <pc:picChg chg="add mod">
          <ac:chgData name="Johnaray Dimaunahan" userId="55ddc36e-a4af-4b5e-a893-746c3699d96a" providerId="ADAL" clId="{4E07DF7C-1350-49C0-8B1C-B2E8DFDBDB2A}" dt="2023-11-24T23:56:25.219" v="139" actId="1076"/>
          <ac:picMkLst>
            <pc:docMk/>
            <pc:sldMk cId="2927173657" sldId="324"/>
            <ac:picMk id="3" creationId="{AF865357-1F60-5746-9692-28BB140AF357}"/>
          </ac:picMkLst>
        </pc:picChg>
        <pc:picChg chg="add mod">
          <ac:chgData name="Johnaray Dimaunahan" userId="55ddc36e-a4af-4b5e-a893-746c3699d96a" providerId="ADAL" clId="{4E07DF7C-1350-49C0-8B1C-B2E8DFDBDB2A}" dt="2023-11-24T23:56:26.848" v="140" actId="1076"/>
          <ac:picMkLst>
            <pc:docMk/>
            <pc:sldMk cId="2927173657" sldId="324"/>
            <ac:picMk id="5" creationId="{9D1FE5DD-F9DC-39CB-8F72-C6B293CCD6CD}"/>
          </ac:picMkLst>
        </pc:picChg>
      </pc:sldChg>
      <pc:sldChg chg="addSp modSp new mod">
        <pc:chgData name="Johnaray Dimaunahan" userId="55ddc36e-a4af-4b5e-a893-746c3699d96a" providerId="ADAL" clId="{4E07DF7C-1350-49C0-8B1C-B2E8DFDBDB2A}" dt="2023-11-24T23:58:16.711" v="152" actId="1076"/>
        <pc:sldMkLst>
          <pc:docMk/>
          <pc:sldMk cId="1535779068" sldId="325"/>
        </pc:sldMkLst>
        <pc:picChg chg="add mod">
          <ac:chgData name="Johnaray Dimaunahan" userId="55ddc36e-a4af-4b5e-a893-746c3699d96a" providerId="ADAL" clId="{4E07DF7C-1350-49C0-8B1C-B2E8DFDBDB2A}" dt="2023-11-24T23:58:16.711" v="152" actId="1076"/>
          <ac:picMkLst>
            <pc:docMk/>
            <pc:sldMk cId="1535779068" sldId="325"/>
            <ac:picMk id="3" creationId="{5484B4F6-553A-5334-FDEB-6C4DB290D22F}"/>
          </ac:picMkLst>
        </pc:picChg>
        <pc:picChg chg="add mod">
          <ac:chgData name="Johnaray Dimaunahan" userId="55ddc36e-a4af-4b5e-a893-746c3699d96a" providerId="ADAL" clId="{4E07DF7C-1350-49C0-8B1C-B2E8DFDBDB2A}" dt="2023-11-24T23:58:15.204" v="151" actId="1076"/>
          <ac:picMkLst>
            <pc:docMk/>
            <pc:sldMk cId="1535779068" sldId="325"/>
            <ac:picMk id="5" creationId="{D217B74E-140A-6800-A107-F02AC5F2104C}"/>
          </ac:picMkLst>
        </pc:picChg>
      </pc:sldChg>
      <pc:sldChg chg="addSp modSp new mod">
        <pc:chgData name="Johnaray Dimaunahan" userId="55ddc36e-a4af-4b5e-a893-746c3699d96a" providerId="ADAL" clId="{4E07DF7C-1350-49C0-8B1C-B2E8DFDBDB2A}" dt="2023-11-24T23:59:30.087" v="157" actId="1076"/>
        <pc:sldMkLst>
          <pc:docMk/>
          <pc:sldMk cId="3421445550" sldId="326"/>
        </pc:sldMkLst>
        <pc:picChg chg="add mod">
          <ac:chgData name="Johnaray Dimaunahan" userId="55ddc36e-a4af-4b5e-a893-746c3699d96a" providerId="ADAL" clId="{4E07DF7C-1350-49C0-8B1C-B2E8DFDBDB2A}" dt="2023-11-24T23:58:50.615" v="155" actId="1076"/>
          <ac:picMkLst>
            <pc:docMk/>
            <pc:sldMk cId="3421445550" sldId="326"/>
            <ac:picMk id="3" creationId="{0DE8AB37-2B2E-EDF3-1703-C2EFF82B9504}"/>
          </ac:picMkLst>
        </pc:picChg>
        <pc:picChg chg="add mod">
          <ac:chgData name="Johnaray Dimaunahan" userId="55ddc36e-a4af-4b5e-a893-746c3699d96a" providerId="ADAL" clId="{4E07DF7C-1350-49C0-8B1C-B2E8DFDBDB2A}" dt="2023-11-24T23:59:30.087" v="157" actId="1076"/>
          <ac:picMkLst>
            <pc:docMk/>
            <pc:sldMk cId="3421445550" sldId="326"/>
            <ac:picMk id="5" creationId="{7638B1A0-9940-6334-DAF3-81B130802A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j.gov.ph/files/cybercrime_office/Short%20History%20of%20the%20Dvlpt%20of%20Cybercrime.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4B55-EB97-4128-91D6-51864447F0A2}"/>
              </a:ext>
            </a:extLst>
          </p:cNvPr>
          <p:cNvSpPr>
            <a:spLocks noGrp="1"/>
          </p:cNvSpPr>
          <p:nvPr>
            <p:ph type="ctrTitle"/>
          </p:nvPr>
        </p:nvSpPr>
        <p:spPr/>
        <p:txBody>
          <a:bodyPr/>
          <a:lstStyle/>
          <a:p>
            <a:r>
              <a:rPr lang="en-PH" sz="3200" dirty="0">
                <a:effectLst/>
                <a:latin typeface="Arial" panose="020B0604020202020204" pitchFamily="34" charset="0"/>
                <a:ea typeface="Calibri" panose="020F0502020204030204" pitchFamily="34" charset="0"/>
              </a:rPr>
              <a:t>Cyber Security GUIDE AND AWARENESS</a:t>
            </a:r>
            <a:endParaRPr lang="en-PH" sz="3200" dirty="0"/>
          </a:p>
        </p:txBody>
      </p:sp>
    </p:spTree>
    <p:extLst>
      <p:ext uri="{BB962C8B-B14F-4D97-AF65-F5344CB8AC3E}">
        <p14:creationId xmlns:p14="http://schemas.microsoft.com/office/powerpoint/2010/main" val="6183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D9F82-63C2-4F37-A327-23A93CB25E70}"/>
              </a:ext>
            </a:extLst>
          </p:cNvPr>
          <p:cNvSpPr>
            <a:spLocks noGrp="1"/>
          </p:cNvSpPr>
          <p:nvPr>
            <p:ph idx="1"/>
          </p:nvPr>
        </p:nvSpPr>
        <p:spPr>
          <a:xfrm>
            <a:off x="1762217" y="537100"/>
            <a:ext cx="9601200" cy="3581400"/>
          </a:xfrm>
        </p:spPr>
        <p:txBody>
          <a:bodyPr/>
          <a:lstStyle/>
          <a:p>
            <a:pPr marL="0" indent="0">
              <a:buNone/>
            </a:pPr>
            <a:r>
              <a:rPr lang="en-PH" dirty="0"/>
              <a:t>Problem 2:</a:t>
            </a:r>
          </a:p>
          <a:p>
            <a:pPr marL="0" indent="0">
              <a:buNone/>
            </a:pPr>
            <a:r>
              <a:rPr lang="en-PH" dirty="0"/>
              <a:t>The School Server got badly affected by a Ransomware and the Ransomware is spreading like a wild fire, all machines connected to the school network got infected.</a:t>
            </a:r>
          </a:p>
          <a:p>
            <a:pPr marL="0" indent="0">
              <a:buNone/>
            </a:pPr>
            <a:r>
              <a:rPr lang="en-PH" dirty="0"/>
              <a:t>What can the school do?</a:t>
            </a:r>
          </a:p>
          <a:p>
            <a:pPr marL="0" indent="0">
              <a:buNone/>
            </a:pPr>
            <a:endParaRPr lang="en-PH" dirty="0"/>
          </a:p>
        </p:txBody>
      </p:sp>
    </p:spTree>
    <p:extLst>
      <p:ext uri="{BB962C8B-B14F-4D97-AF65-F5344CB8AC3E}">
        <p14:creationId xmlns:p14="http://schemas.microsoft.com/office/powerpoint/2010/main" val="379750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2F9E163-9308-D344-10D8-2380C08D3C18}"/>
              </a:ext>
            </a:extLst>
          </p:cNvPr>
          <p:cNvPicPr>
            <a:picLocks noChangeAspect="1"/>
          </p:cNvPicPr>
          <p:nvPr/>
        </p:nvPicPr>
        <p:blipFill>
          <a:blip r:embed="rId2"/>
          <a:stretch>
            <a:fillRect/>
          </a:stretch>
        </p:blipFill>
        <p:spPr>
          <a:xfrm>
            <a:off x="2454780" y="643466"/>
            <a:ext cx="7282440" cy="5571067"/>
          </a:xfrm>
          <a:prstGeom prst="rect">
            <a:avLst/>
          </a:prstGeom>
        </p:spPr>
      </p:pic>
    </p:spTree>
    <p:extLst>
      <p:ext uri="{BB962C8B-B14F-4D97-AF65-F5344CB8AC3E}">
        <p14:creationId xmlns:p14="http://schemas.microsoft.com/office/powerpoint/2010/main" val="2076994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B85AA4-213F-41E4-81D9-CFD5A6D265F6}"/>
              </a:ext>
            </a:extLst>
          </p:cNvPr>
          <p:cNvPicPr>
            <a:picLocks noChangeAspect="1"/>
          </p:cNvPicPr>
          <p:nvPr/>
        </p:nvPicPr>
        <p:blipFill>
          <a:blip r:embed="rId2"/>
          <a:stretch>
            <a:fillRect/>
          </a:stretch>
        </p:blipFill>
        <p:spPr>
          <a:xfrm>
            <a:off x="482600" y="503190"/>
            <a:ext cx="11226799" cy="5866002"/>
          </a:xfrm>
          <a:prstGeom prst="rect">
            <a:avLst/>
          </a:prstGeom>
        </p:spPr>
      </p:pic>
    </p:spTree>
    <p:extLst>
      <p:ext uri="{BB962C8B-B14F-4D97-AF65-F5344CB8AC3E}">
        <p14:creationId xmlns:p14="http://schemas.microsoft.com/office/powerpoint/2010/main" val="336910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69CB4FD-3C2C-45CA-88B1-9889A5A52605}"/>
              </a:ext>
            </a:extLst>
          </p:cNvPr>
          <p:cNvPicPr>
            <a:picLocks noChangeAspect="1"/>
          </p:cNvPicPr>
          <p:nvPr/>
        </p:nvPicPr>
        <p:blipFill>
          <a:blip r:embed="rId2"/>
          <a:stretch>
            <a:fillRect/>
          </a:stretch>
        </p:blipFill>
        <p:spPr>
          <a:xfrm>
            <a:off x="484282" y="480515"/>
            <a:ext cx="11223434" cy="5892302"/>
          </a:xfrm>
          <a:prstGeom prst="rect">
            <a:avLst/>
          </a:prstGeom>
        </p:spPr>
      </p:pic>
    </p:spTree>
    <p:extLst>
      <p:ext uri="{BB962C8B-B14F-4D97-AF65-F5344CB8AC3E}">
        <p14:creationId xmlns:p14="http://schemas.microsoft.com/office/powerpoint/2010/main" val="2438751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4CD418-90D6-401F-B22B-5B51EC9851B8}"/>
              </a:ext>
            </a:extLst>
          </p:cNvPr>
          <p:cNvPicPr>
            <a:picLocks noChangeAspect="1"/>
          </p:cNvPicPr>
          <p:nvPr/>
        </p:nvPicPr>
        <p:blipFill>
          <a:blip r:embed="rId2"/>
          <a:stretch>
            <a:fillRect/>
          </a:stretch>
        </p:blipFill>
        <p:spPr>
          <a:xfrm>
            <a:off x="787619" y="480515"/>
            <a:ext cx="10616761" cy="5892302"/>
          </a:xfrm>
          <a:prstGeom prst="rect">
            <a:avLst/>
          </a:prstGeom>
        </p:spPr>
      </p:pic>
    </p:spTree>
    <p:extLst>
      <p:ext uri="{BB962C8B-B14F-4D97-AF65-F5344CB8AC3E}">
        <p14:creationId xmlns:p14="http://schemas.microsoft.com/office/powerpoint/2010/main" val="3791529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D0B963-8050-4536-808F-D700A07AF2A6}"/>
              </a:ext>
            </a:extLst>
          </p:cNvPr>
          <p:cNvPicPr>
            <a:picLocks noChangeAspect="1"/>
          </p:cNvPicPr>
          <p:nvPr/>
        </p:nvPicPr>
        <p:blipFill>
          <a:blip r:embed="rId2"/>
          <a:stretch>
            <a:fillRect/>
          </a:stretch>
        </p:blipFill>
        <p:spPr>
          <a:xfrm>
            <a:off x="714901" y="480515"/>
            <a:ext cx="10762196" cy="5892302"/>
          </a:xfrm>
          <a:prstGeom prst="rect">
            <a:avLst/>
          </a:prstGeom>
        </p:spPr>
      </p:pic>
    </p:spTree>
    <p:extLst>
      <p:ext uri="{BB962C8B-B14F-4D97-AF65-F5344CB8AC3E}">
        <p14:creationId xmlns:p14="http://schemas.microsoft.com/office/powerpoint/2010/main" val="260208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EA08B6-F7A0-46B5-A23A-B921F7F0962E}"/>
              </a:ext>
            </a:extLst>
          </p:cNvPr>
          <p:cNvPicPr>
            <a:picLocks noChangeAspect="1"/>
          </p:cNvPicPr>
          <p:nvPr/>
        </p:nvPicPr>
        <p:blipFill>
          <a:blip r:embed="rId2"/>
          <a:stretch>
            <a:fillRect/>
          </a:stretch>
        </p:blipFill>
        <p:spPr>
          <a:xfrm>
            <a:off x="706695" y="480515"/>
            <a:ext cx="10685205" cy="6013810"/>
          </a:xfrm>
          <a:prstGeom prst="rect">
            <a:avLst/>
          </a:prstGeom>
        </p:spPr>
      </p:pic>
    </p:spTree>
    <p:extLst>
      <p:ext uri="{BB962C8B-B14F-4D97-AF65-F5344CB8AC3E}">
        <p14:creationId xmlns:p14="http://schemas.microsoft.com/office/powerpoint/2010/main" val="281076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6047A-0093-D8E3-CA9D-AB45AFEBBBED}"/>
              </a:ext>
            </a:extLst>
          </p:cNvPr>
          <p:cNvPicPr>
            <a:picLocks noChangeAspect="1"/>
          </p:cNvPicPr>
          <p:nvPr/>
        </p:nvPicPr>
        <p:blipFill>
          <a:blip r:embed="rId2"/>
          <a:stretch>
            <a:fillRect/>
          </a:stretch>
        </p:blipFill>
        <p:spPr>
          <a:xfrm>
            <a:off x="1495425" y="776287"/>
            <a:ext cx="9201150" cy="5305425"/>
          </a:xfrm>
          <a:prstGeom prst="rect">
            <a:avLst/>
          </a:prstGeom>
        </p:spPr>
      </p:pic>
    </p:spTree>
    <p:extLst>
      <p:ext uri="{BB962C8B-B14F-4D97-AF65-F5344CB8AC3E}">
        <p14:creationId xmlns:p14="http://schemas.microsoft.com/office/powerpoint/2010/main" val="316002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BB7569-A3D9-512A-E828-465411C20CFA}"/>
              </a:ext>
            </a:extLst>
          </p:cNvPr>
          <p:cNvPicPr>
            <a:picLocks noChangeAspect="1"/>
          </p:cNvPicPr>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07904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D8439-91FC-5C15-3EAE-11A39A11E905}"/>
              </a:ext>
            </a:extLst>
          </p:cNvPr>
          <p:cNvPicPr>
            <a:picLocks noChangeAspect="1"/>
          </p:cNvPicPr>
          <p:nvPr/>
        </p:nvPicPr>
        <p:blipFill>
          <a:blip r:embed="rId2"/>
          <a:stretch>
            <a:fillRect/>
          </a:stretch>
        </p:blipFill>
        <p:spPr>
          <a:xfrm>
            <a:off x="1847850" y="338137"/>
            <a:ext cx="9105900" cy="6181725"/>
          </a:xfrm>
          <a:prstGeom prst="rect">
            <a:avLst/>
          </a:prstGeom>
        </p:spPr>
      </p:pic>
    </p:spTree>
    <p:extLst>
      <p:ext uri="{BB962C8B-B14F-4D97-AF65-F5344CB8AC3E}">
        <p14:creationId xmlns:p14="http://schemas.microsoft.com/office/powerpoint/2010/main" val="6259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A77A6167-FCC5-49E8-B280-CECAF151E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F84046EA-4273-437E-9DE5-5AEE713C3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10AD475-14A5-46C9-B735-D0C0EFA72497}"/>
              </a:ext>
            </a:extLst>
          </p:cNvPr>
          <p:cNvSpPr>
            <a:spLocks noGrp="1"/>
          </p:cNvSpPr>
          <p:nvPr>
            <p:ph type="title"/>
          </p:nvPr>
        </p:nvSpPr>
        <p:spPr>
          <a:xfrm>
            <a:off x="1478522" y="1480930"/>
            <a:ext cx="5301138" cy="3254321"/>
          </a:xfrm>
        </p:spPr>
        <p:txBody>
          <a:bodyPr vert="horz" lIns="91440" tIns="45720" rIns="91440" bIns="45720" rtlCol="0" anchor="b">
            <a:normAutofit/>
          </a:bodyPr>
          <a:lstStyle/>
          <a:p>
            <a:r>
              <a:rPr lang="en-US" sz="6600" cap="all"/>
              <a:t>Who am I?</a:t>
            </a:r>
          </a:p>
        </p:txBody>
      </p:sp>
      <p:pic>
        <p:nvPicPr>
          <p:cNvPr id="5" name="Content Placeholder 4" descr="A person wearing a garment&#10;&#10;Description automatically generated with medium confidence">
            <a:extLst>
              <a:ext uri="{FF2B5EF4-FFF2-40B4-BE49-F238E27FC236}">
                <a16:creationId xmlns:a16="http://schemas.microsoft.com/office/drawing/2014/main" id="{8E0928F0-EEB7-4215-B6C6-6625DD3A18E9}"/>
              </a:ext>
            </a:extLst>
          </p:cNvPr>
          <p:cNvPicPr>
            <a:picLocks noGrp="1" noChangeAspect="1"/>
          </p:cNvPicPr>
          <p:nvPr>
            <p:ph idx="1"/>
          </p:nvPr>
        </p:nvPicPr>
        <p:blipFill rotWithShape="1">
          <a:blip r:embed="rId2"/>
          <a:srcRect l="17741" r="12739" b="-2"/>
          <a:stretch/>
        </p:blipFill>
        <p:spPr>
          <a:xfrm>
            <a:off x="7225748" y="10"/>
            <a:ext cx="4966252" cy="6857990"/>
          </a:xfrm>
          <a:prstGeom prst="rect">
            <a:avLst/>
          </a:prstGeom>
        </p:spPr>
      </p:pic>
    </p:spTree>
    <p:extLst>
      <p:ext uri="{BB962C8B-B14F-4D97-AF65-F5344CB8AC3E}">
        <p14:creationId xmlns:p14="http://schemas.microsoft.com/office/powerpoint/2010/main" val="238544832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08A77-9FC7-41DF-BEAB-DEBC32BA5867}"/>
              </a:ext>
            </a:extLst>
          </p:cNvPr>
          <p:cNvSpPr txBox="1"/>
          <p:nvPr/>
        </p:nvSpPr>
        <p:spPr>
          <a:xfrm>
            <a:off x="1276350" y="335845"/>
            <a:ext cx="8763000" cy="7848302"/>
          </a:xfrm>
          <a:prstGeom prst="rect">
            <a:avLst/>
          </a:prstGeom>
          <a:noFill/>
        </p:spPr>
        <p:txBody>
          <a:bodyPr wrap="square" rtlCol="0">
            <a:spAutoFit/>
          </a:bodyPr>
          <a:lstStyle/>
          <a:p>
            <a:r>
              <a:rPr lang="en-PH" sz="5400" dirty="0"/>
              <a:t>D – Data</a:t>
            </a:r>
          </a:p>
          <a:p>
            <a:endParaRPr lang="en-PH" sz="5400" dirty="0"/>
          </a:p>
          <a:p>
            <a:r>
              <a:rPr lang="en-PH" sz="5400" dirty="0"/>
              <a:t>I – Information</a:t>
            </a:r>
          </a:p>
          <a:p>
            <a:endParaRPr lang="en-PH" sz="5400" dirty="0"/>
          </a:p>
          <a:p>
            <a:r>
              <a:rPr lang="en-PH" sz="5400" dirty="0"/>
              <a:t>C – Communication</a:t>
            </a:r>
          </a:p>
          <a:p>
            <a:endParaRPr lang="en-PH" sz="5400" dirty="0"/>
          </a:p>
          <a:p>
            <a:r>
              <a:rPr lang="en-PH" sz="5400" dirty="0"/>
              <a:t>K - Knowledge</a:t>
            </a:r>
          </a:p>
          <a:p>
            <a:endParaRPr lang="en-PH" sz="5400" dirty="0"/>
          </a:p>
          <a:p>
            <a:endParaRPr lang="en-PH" sz="5400" dirty="0"/>
          </a:p>
          <a:p>
            <a:endParaRPr lang="en-PH" dirty="0"/>
          </a:p>
        </p:txBody>
      </p:sp>
      <p:pic>
        <p:nvPicPr>
          <p:cNvPr id="6" name="Picture 5">
            <a:extLst>
              <a:ext uri="{FF2B5EF4-FFF2-40B4-BE49-F238E27FC236}">
                <a16:creationId xmlns:a16="http://schemas.microsoft.com/office/drawing/2014/main" id="{62B0C370-7948-436D-907E-D6D38355C8CB}"/>
              </a:ext>
            </a:extLst>
          </p:cNvPr>
          <p:cNvPicPr>
            <a:picLocks noChangeAspect="1"/>
          </p:cNvPicPr>
          <p:nvPr/>
        </p:nvPicPr>
        <p:blipFill>
          <a:blip r:embed="rId2"/>
          <a:stretch>
            <a:fillRect/>
          </a:stretch>
        </p:blipFill>
        <p:spPr>
          <a:xfrm>
            <a:off x="6896100" y="335845"/>
            <a:ext cx="4958603" cy="3371850"/>
          </a:xfrm>
          <a:prstGeom prst="rect">
            <a:avLst/>
          </a:prstGeom>
        </p:spPr>
      </p:pic>
    </p:spTree>
    <p:extLst>
      <p:ext uri="{BB962C8B-B14F-4D97-AF65-F5344CB8AC3E}">
        <p14:creationId xmlns:p14="http://schemas.microsoft.com/office/powerpoint/2010/main" val="212010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542DEF6-669F-4CD2-93F5-CAA22B6DE073}"/>
              </a:ext>
            </a:extLst>
          </p:cNvPr>
          <p:cNvPicPr>
            <a:picLocks noChangeAspect="1"/>
          </p:cNvPicPr>
          <p:nvPr/>
        </p:nvPicPr>
        <p:blipFill>
          <a:blip r:embed="rId2"/>
          <a:stretch>
            <a:fillRect/>
          </a:stretch>
        </p:blipFill>
        <p:spPr>
          <a:xfrm>
            <a:off x="3724348" y="480515"/>
            <a:ext cx="4743303" cy="5892302"/>
          </a:xfrm>
          <a:prstGeom prst="rect">
            <a:avLst/>
          </a:prstGeom>
        </p:spPr>
      </p:pic>
    </p:spTree>
    <p:extLst>
      <p:ext uri="{BB962C8B-B14F-4D97-AF65-F5344CB8AC3E}">
        <p14:creationId xmlns:p14="http://schemas.microsoft.com/office/powerpoint/2010/main" val="67112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9DE7AE-169C-3F32-F5E1-CA6D2460B72A}"/>
              </a:ext>
            </a:extLst>
          </p:cNvPr>
          <p:cNvPicPr>
            <a:picLocks noChangeAspect="1"/>
          </p:cNvPicPr>
          <p:nvPr/>
        </p:nvPicPr>
        <p:blipFill>
          <a:blip r:embed="rId2"/>
          <a:stretch>
            <a:fillRect/>
          </a:stretch>
        </p:blipFill>
        <p:spPr>
          <a:xfrm>
            <a:off x="3768540" y="480515"/>
            <a:ext cx="4654918" cy="5892302"/>
          </a:xfrm>
          <a:prstGeom prst="rect">
            <a:avLst/>
          </a:prstGeom>
        </p:spPr>
      </p:pic>
    </p:spTree>
    <p:extLst>
      <p:ext uri="{BB962C8B-B14F-4D97-AF65-F5344CB8AC3E}">
        <p14:creationId xmlns:p14="http://schemas.microsoft.com/office/powerpoint/2010/main" val="280269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AE315-530E-4A65-BAEB-3014C6415F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651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226BD-162A-43F9-9FA1-C393F67FC5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41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C79C0-9716-42AD-B639-F81189C707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997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10150-EAD1-4CE8-A060-5B2CC00000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7949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D8804-4EEF-4EDC-A0F1-0AF8A947BF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6505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D2476-4D52-4CC3-9449-58911A1887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1833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6D68B-A694-4A52-BA04-E429D0AEEE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268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51C6E-11D1-48EA-9620-109B5D00BEF8}"/>
              </a:ext>
            </a:extLst>
          </p:cNvPr>
          <p:cNvSpPr>
            <a:spLocks noGrp="1"/>
          </p:cNvSpPr>
          <p:nvPr>
            <p:ph type="title"/>
          </p:nvPr>
        </p:nvSpPr>
        <p:spPr>
          <a:xfrm>
            <a:off x="1021750" y="4531058"/>
            <a:ext cx="4913384" cy="1683474"/>
          </a:xfrm>
        </p:spPr>
        <p:txBody>
          <a:bodyPr>
            <a:normAutofit/>
          </a:bodyPr>
          <a:lstStyle/>
          <a:p>
            <a:r>
              <a:rPr lang="en-PH" dirty="0"/>
              <a:t>Johnaray Dimaunahan</a:t>
            </a:r>
          </a:p>
        </p:txBody>
      </p:sp>
      <p:pic>
        <p:nvPicPr>
          <p:cNvPr id="1026" name="Picture 2">
            <a:extLst>
              <a:ext uri="{FF2B5EF4-FFF2-40B4-BE49-F238E27FC236}">
                <a16:creationId xmlns:a16="http://schemas.microsoft.com/office/drawing/2014/main" id="{F5C17D9F-729B-4716-B502-459871A26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71" r="-1" b="32345"/>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3EF3BA3-5167-4A26-AEA9-B6E2C41B0D20}"/>
              </a:ext>
            </a:extLst>
          </p:cNvPr>
          <p:cNvPicPr>
            <a:picLocks noChangeAspect="1"/>
          </p:cNvPicPr>
          <p:nvPr/>
        </p:nvPicPr>
        <p:blipFill rotWithShape="1">
          <a:blip r:embed="rId3"/>
          <a:srcRect l="720" r="-2" b="-2"/>
          <a:stretch/>
        </p:blipFill>
        <p:spPr>
          <a:xfrm>
            <a:off x="6138672" y="10"/>
            <a:ext cx="6050280" cy="3732653"/>
          </a:xfrm>
          <a:prstGeom prst="rect">
            <a:avLst/>
          </a:prstGeom>
        </p:spPr>
      </p:pic>
      <p:sp>
        <p:nvSpPr>
          <p:cNvPr id="137" name="Freeform: Shape 136">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E92A50B-4789-49BD-AEEB-28FE9B143D4A}"/>
              </a:ext>
            </a:extLst>
          </p:cNvPr>
          <p:cNvSpPr>
            <a:spLocks noGrp="1"/>
          </p:cNvSpPr>
          <p:nvPr>
            <p:ph idx="1"/>
          </p:nvPr>
        </p:nvSpPr>
        <p:spPr>
          <a:xfrm>
            <a:off x="6253810" y="4531059"/>
            <a:ext cx="4718989" cy="1683474"/>
          </a:xfrm>
        </p:spPr>
        <p:txBody>
          <a:bodyPr>
            <a:normAutofit/>
          </a:bodyPr>
          <a:lstStyle/>
          <a:p>
            <a:r>
              <a:rPr lang="en-PH" sz="1800" dirty="0"/>
              <a:t>Former Head of Cyber Security – </a:t>
            </a:r>
            <a:r>
              <a:rPr lang="en-PH" sz="1800" dirty="0" err="1"/>
              <a:t>Avyan</a:t>
            </a:r>
            <a:r>
              <a:rPr lang="en-PH" sz="1800" dirty="0"/>
              <a:t> PH </a:t>
            </a:r>
          </a:p>
          <a:p>
            <a:r>
              <a:rPr lang="en-PH" sz="1800" dirty="0"/>
              <a:t>WPS IT Support Engineer – TMF Philippines Inc.</a:t>
            </a:r>
          </a:p>
          <a:p>
            <a:r>
              <a:rPr lang="en-PH" sz="1800" dirty="0"/>
              <a:t>Former DPO -  Aesthetic Science Clinic</a:t>
            </a:r>
          </a:p>
          <a:p>
            <a:endParaRPr lang="en-PH" sz="1800" dirty="0"/>
          </a:p>
          <a:p>
            <a:endParaRPr lang="en-PH" sz="1800" dirty="0"/>
          </a:p>
        </p:txBody>
      </p:sp>
      <p:sp>
        <p:nvSpPr>
          <p:cNvPr id="139" name="Freeform: Shape 138">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40414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3AF22-3EE3-4040-B330-91467DCB1A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335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16233-60A1-4582-A704-23F5F17710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812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AD061-83E5-4042-B5CB-094D486874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3253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279DC-6CBF-4942-BD81-EAA3AB37F1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134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EAA12-C02B-4DC4-9E2F-162B0359D1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6486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FFC66-76C1-4721-BE1B-EF497B7E05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355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7F1FA8-C097-4444-988F-4D1940C54E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125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FC568-CF58-48B6-8722-086A51118C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7071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33A82-9E38-4D54-87DD-5C804B333E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33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96592-8EC8-41B3-8744-025D1C971E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98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682C-BE18-4B97-A8A7-D2CE007F95C7}"/>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3" name="Content Placeholder 2">
            <a:extLst>
              <a:ext uri="{FF2B5EF4-FFF2-40B4-BE49-F238E27FC236}">
                <a16:creationId xmlns:a16="http://schemas.microsoft.com/office/drawing/2014/main" id="{EAC0581E-43A6-4D3C-968D-846ED4556E6D}"/>
              </a:ext>
            </a:extLst>
          </p:cNvPr>
          <p:cNvSpPr>
            <a:spLocks noGrp="1"/>
          </p:cNvSpPr>
          <p:nvPr>
            <p:ph idx="1"/>
          </p:nvPr>
        </p:nvSpPr>
        <p:spPr>
          <a:xfrm>
            <a:off x="8471423" y="2286000"/>
            <a:ext cx="3053039" cy="3931920"/>
          </a:xfrm>
        </p:spPr>
        <p:txBody>
          <a:bodyPr>
            <a:normAutofit/>
          </a:bodyPr>
          <a:lstStyle/>
          <a:p>
            <a:pPr marL="0" indent="0">
              <a:buNone/>
            </a:pPr>
            <a:r>
              <a:rPr lang="en-PH" sz="1600" b="1"/>
              <a:t>LETS GET STARTED BY KNOWING THE PARTICIANTS</a:t>
            </a:r>
          </a:p>
        </p:txBody>
      </p:sp>
      <p:sp>
        <p:nvSpPr>
          <p:cNvPr id="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97860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AB89C3-64E4-4502-98DC-440D326046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3065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D5747-BD3F-4173-AC4E-113C9A40B7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796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03A85-6594-4BC4-81F3-36C354C8A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288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39E71-8781-454D-BDED-B30BE8D6C5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3830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4A38E-774E-454F-88A8-1C85DFA24A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3321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D9BAD-84BD-47DA-B045-0053DD1E00D0}"/>
              </a:ext>
            </a:extLst>
          </p:cNvPr>
          <p:cNvPicPr>
            <a:picLocks noChangeAspect="1"/>
          </p:cNvPicPr>
          <p:nvPr/>
        </p:nvPicPr>
        <p:blipFill rotWithShape="1">
          <a:blip r:embed="rId2"/>
          <a:srcRect b="8907"/>
          <a:stretch/>
        </p:blipFill>
        <p:spPr>
          <a:xfrm>
            <a:off x="20" y="10"/>
            <a:ext cx="12191980" cy="6857990"/>
          </a:xfrm>
          <a:prstGeom prst="rect">
            <a:avLst/>
          </a:prstGeom>
        </p:spPr>
      </p:pic>
    </p:spTree>
    <p:extLst>
      <p:ext uri="{BB962C8B-B14F-4D97-AF65-F5344CB8AC3E}">
        <p14:creationId xmlns:p14="http://schemas.microsoft.com/office/powerpoint/2010/main" val="4215564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7FA4F-30C5-4FCE-B429-4707412FBAAD}"/>
              </a:ext>
            </a:extLst>
          </p:cNvPr>
          <p:cNvSpPr txBox="1"/>
          <p:nvPr/>
        </p:nvSpPr>
        <p:spPr>
          <a:xfrm>
            <a:off x="1473693" y="550417"/>
            <a:ext cx="10014012" cy="5909310"/>
          </a:xfrm>
          <a:prstGeom prst="rect">
            <a:avLst/>
          </a:prstGeom>
          <a:noFill/>
        </p:spPr>
        <p:txBody>
          <a:bodyPr wrap="square">
            <a:spAutoFit/>
          </a:bodyPr>
          <a:lstStyle/>
          <a:p>
            <a:r>
              <a:rPr lang="en-PH" b="1" dirty="0"/>
              <a:t>What is a red team</a:t>
            </a:r>
          </a:p>
          <a:p>
            <a:endParaRPr lang="en-PH" dirty="0"/>
          </a:p>
          <a:p>
            <a:r>
              <a:rPr lang="en-PH" dirty="0"/>
              <a:t>In a red team/blue team cybersecurity simulation, the red team acts as an adversary, attempting to identify and exploit potential weaknesses within the organization’s cyber defenses using sophisticated attack techniques. These offensive teams typically consist of highly experienced security professionals or independent ethical hackers who focus on penetration testing by imitating real-world attack techniques and methods.</a:t>
            </a:r>
          </a:p>
          <a:p>
            <a:endParaRPr lang="en-PH" dirty="0"/>
          </a:p>
          <a:p>
            <a:r>
              <a:rPr lang="en-PH" dirty="0"/>
              <a:t>The red team gains initial access usually through the theft of user credentials or social engineering techniques. Once inside the network, the red team elevates its privileges and moves laterally across systems with the goal of progressing as deeply as possible into the network, exfiltrating data while avoiding detection.</a:t>
            </a:r>
          </a:p>
          <a:p>
            <a:endParaRPr lang="en-PH" dirty="0"/>
          </a:p>
          <a:p>
            <a:r>
              <a:rPr lang="en-PH" b="1" dirty="0"/>
              <a:t>What is red teaming and why does your security team need it?</a:t>
            </a:r>
          </a:p>
          <a:p>
            <a:endParaRPr lang="en-PH" dirty="0"/>
          </a:p>
          <a:p>
            <a:r>
              <a:rPr lang="en-PH" dirty="0"/>
              <a:t>Red teaming is the act of systematically and rigorously (but ethically) identifying an attack path that breaches the organization’s security defense through real-world attack techniques. In adopting this adversarial approach, the organization’s defenses are based not on the theoretical capabilities of security tools and systems, but their actual performance in the presence of real-world threats. Red teaming is a critical component in accurately assessing the company’s prevention, detection and remediation capabilities and maturity.</a:t>
            </a:r>
          </a:p>
        </p:txBody>
      </p:sp>
    </p:spTree>
    <p:extLst>
      <p:ext uri="{BB962C8B-B14F-4D97-AF65-F5344CB8AC3E}">
        <p14:creationId xmlns:p14="http://schemas.microsoft.com/office/powerpoint/2010/main" val="556340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0F53D-26FC-4384-B4F4-4807E0140709}"/>
              </a:ext>
            </a:extLst>
          </p:cNvPr>
          <p:cNvSpPr txBox="1"/>
          <p:nvPr/>
        </p:nvSpPr>
        <p:spPr>
          <a:xfrm>
            <a:off x="1358283" y="476564"/>
            <a:ext cx="8726750" cy="4801314"/>
          </a:xfrm>
          <a:prstGeom prst="rect">
            <a:avLst/>
          </a:prstGeom>
          <a:noFill/>
        </p:spPr>
        <p:txBody>
          <a:bodyPr wrap="square">
            <a:spAutoFit/>
          </a:bodyPr>
          <a:lstStyle/>
          <a:p>
            <a:r>
              <a:rPr lang="en-PH" b="1" dirty="0"/>
              <a:t>What is a blue team</a:t>
            </a:r>
          </a:p>
          <a:p>
            <a:endParaRPr lang="en-PH" dirty="0"/>
          </a:p>
          <a:p>
            <a:r>
              <a:rPr lang="en-PH" dirty="0"/>
              <a:t>If the red team is playing offense, then the blue team is on defense. Typically, this group consists of incident response consultants who provide guidance to the IT security team on where to make improvements to stop sophisticated types of cyberattacks and threats. The IT security team is then responsible for maintaining the internal network against various types of risk.</a:t>
            </a:r>
          </a:p>
          <a:p>
            <a:endParaRPr lang="en-PH" dirty="0"/>
          </a:p>
          <a:p>
            <a:r>
              <a:rPr lang="en-PH" dirty="0"/>
              <a:t>While many organizations consider prevention the gold standard of security, detection and remediation are equally important to overall defense capabilities. One key metric is the organization’s “breakout time” — the critical window between when an intruder compromises the first machine and when they can move laterally to other systems on the network.</a:t>
            </a:r>
          </a:p>
          <a:p>
            <a:endParaRPr lang="en-PH" dirty="0"/>
          </a:p>
          <a:p>
            <a:r>
              <a:rPr lang="en-PH" dirty="0"/>
              <a:t>Typically recommends a “1-10-60 rule,” which means that organizations should be able to detect an intrusion in under a minute, assess its risk level within 10 minutes and eject the adversary in less than one hour.</a:t>
            </a:r>
          </a:p>
        </p:txBody>
      </p:sp>
    </p:spTree>
    <p:extLst>
      <p:ext uri="{BB962C8B-B14F-4D97-AF65-F5344CB8AC3E}">
        <p14:creationId xmlns:p14="http://schemas.microsoft.com/office/powerpoint/2010/main" val="1778851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D6EA6A-C60E-4503-919A-17247816B7C1}"/>
              </a:ext>
            </a:extLst>
          </p:cNvPr>
          <p:cNvPicPr>
            <a:picLocks noChangeAspect="1"/>
          </p:cNvPicPr>
          <p:nvPr/>
        </p:nvPicPr>
        <p:blipFill>
          <a:blip r:embed="rId2"/>
          <a:stretch>
            <a:fillRect/>
          </a:stretch>
        </p:blipFill>
        <p:spPr>
          <a:xfrm>
            <a:off x="634275" y="1419264"/>
            <a:ext cx="6900380" cy="4019471"/>
          </a:xfrm>
          <a:prstGeom prst="rect">
            <a:avLst/>
          </a:prstGeom>
        </p:spPr>
      </p:pic>
      <p:sp>
        <p:nvSpPr>
          <p:cNvPr id="3" name="TextBox 2">
            <a:extLst>
              <a:ext uri="{FF2B5EF4-FFF2-40B4-BE49-F238E27FC236}">
                <a16:creationId xmlns:a16="http://schemas.microsoft.com/office/drawing/2014/main" id="{AC607D09-E26B-4A07-AA61-755C10E0194F}"/>
              </a:ext>
            </a:extLst>
          </p:cNvPr>
          <p:cNvSpPr txBox="1"/>
          <p:nvPr/>
        </p:nvSpPr>
        <p:spPr>
          <a:xfrm>
            <a:off x="8504686" y="1023221"/>
            <a:ext cx="3053039" cy="393192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1200" b="1"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200" b="1" dirty="0">
                <a:solidFill>
                  <a:schemeClr val="tx2"/>
                </a:solidFill>
              </a:rPr>
              <a:t>Google Dorking Commands</a:t>
            </a:r>
          </a:p>
          <a:p>
            <a:pPr marL="384048" indent="-384048" defTabSz="914400">
              <a:lnSpc>
                <a:spcPct val="94000"/>
              </a:lnSpc>
              <a:spcAft>
                <a:spcPts val="200"/>
              </a:spcAft>
              <a:buFont typeface="Franklin Gothic Book" panose="020B0503020102020204" pitchFamily="34" charset="0"/>
            </a:pPr>
            <a:endParaRPr lang="en-US" sz="12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200" dirty="0">
                <a:solidFill>
                  <a:schemeClr val="tx2"/>
                </a:solidFill>
              </a:rPr>
              <a:t>Google hacking, also known as Google Dorking, is a computer hacking technique. It uses advanced Google search operators to find security holes in the configuration and code that websites use. It is also useful for retrieving hidden information not easily accessible by the public.</a:t>
            </a:r>
          </a:p>
          <a:p>
            <a:pPr marL="384048" indent="-384048" defTabSz="914400">
              <a:lnSpc>
                <a:spcPct val="94000"/>
              </a:lnSpc>
              <a:spcAft>
                <a:spcPts val="200"/>
              </a:spcAft>
              <a:buFont typeface="Franklin Gothic Book" panose="020B0503020102020204" pitchFamily="34" charset="0"/>
            </a:pPr>
            <a:endParaRPr lang="en-US" sz="12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200" dirty="0">
                <a:solidFill>
                  <a:schemeClr val="tx2"/>
                </a:solidFill>
              </a:rPr>
              <a:t>Google Dorking involves using advanced operators in the Google search engine to locate specific text strings within search results. Some of the more popular examples are finding specific versions of vulnerable web applications.</a:t>
            </a:r>
          </a:p>
          <a:p>
            <a:pPr marL="384048" indent="-384048" defTabSz="914400">
              <a:lnSpc>
                <a:spcPct val="94000"/>
              </a:lnSpc>
              <a:spcAft>
                <a:spcPts val="200"/>
              </a:spcAft>
              <a:buFont typeface="Franklin Gothic Book" panose="020B0503020102020204" pitchFamily="34" charset="0"/>
            </a:pPr>
            <a:endParaRPr lang="en-US" sz="1200"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200" dirty="0">
              <a:solidFill>
                <a:schemeClr val="tx2"/>
              </a:solidFill>
            </a:endParaRP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807821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08C4C2-BDED-43E3-91B3-7B01468136AD}"/>
              </a:ext>
            </a:extLst>
          </p:cNvPr>
          <p:cNvPicPr>
            <a:picLocks noChangeAspect="1"/>
          </p:cNvPicPr>
          <p:nvPr/>
        </p:nvPicPr>
        <p:blipFill>
          <a:blip r:embed="rId2"/>
          <a:stretch>
            <a:fillRect/>
          </a:stretch>
        </p:blipFill>
        <p:spPr>
          <a:xfrm>
            <a:off x="959625" y="640080"/>
            <a:ext cx="6249680" cy="5577840"/>
          </a:xfrm>
          <a:prstGeom prst="rect">
            <a:avLst/>
          </a:prstGeom>
        </p:spPr>
      </p:pic>
      <p:sp>
        <p:nvSpPr>
          <p:cNvPr id="3" name="TextBox 2">
            <a:extLst>
              <a:ext uri="{FF2B5EF4-FFF2-40B4-BE49-F238E27FC236}">
                <a16:creationId xmlns:a16="http://schemas.microsoft.com/office/drawing/2014/main" id="{22C5A07F-F7ED-4CA1-9E6F-553BD3A4CA97}"/>
              </a:ext>
            </a:extLst>
          </p:cNvPr>
          <p:cNvSpPr txBox="1"/>
          <p:nvPr/>
        </p:nvSpPr>
        <p:spPr>
          <a:xfrm>
            <a:off x="8423798" y="1129664"/>
            <a:ext cx="3053039" cy="4947285"/>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600" b="1" dirty="0">
                <a:solidFill>
                  <a:schemeClr val="tx2"/>
                </a:solidFill>
              </a:rPr>
              <a:t>Finding exposed FTP servers</a:t>
            </a: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dirty="0">
                <a:solidFill>
                  <a:schemeClr val="tx2"/>
                </a:solidFill>
              </a:rPr>
              <a:t>Google can index open FTP servers. Use the following Google Dork to find open FTP servers.</a:t>
            </a: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i="1" dirty="0" err="1">
                <a:solidFill>
                  <a:schemeClr val="tx2"/>
                </a:solidFill>
              </a:rPr>
              <a:t>intitle:"index</a:t>
            </a:r>
            <a:r>
              <a:rPr lang="en-US" sz="1600" i="1" dirty="0">
                <a:solidFill>
                  <a:schemeClr val="tx2"/>
                </a:solidFill>
              </a:rPr>
              <a:t> of" </a:t>
            </a:r>
            <a:r>
              <a:rPr lang="en-US" sz="1600" i="1" dirty="0" err="1">
                <a:solidFill>
                  <a:schemeClr val="tx2"/>
                </a:solidFill>
              </a:rPr>
              <a:t>inurl:ftp</a:t>
            </a:r>
            <a:endParaRPr lang="en-US" sz="1600" i="1"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dirty="0">
                <a:solidFill>
                  <a:schemeClr val="tx2"/>
                </a:solidFill>
              </a:rPr>
              <a:t>To make the query more interesting, we can add the "intext" Google Dork, which is used to locate a specific word within the returned pages</a:t>
            </a: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7964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596B0-5033-446F-837E-7DECF0F0E068}"/>
              </a:ext>
            </a:extLst>
          </p:cNvPr>
          <p:cNvSpPr>
            <a:spLocks noGrp="1"/>
          </p:cNvSpPr>
          <p:nvPr>
            <p:ph idx="1"/>
          </p:nvPr>
        </p:nvSpPr>
        <p:spPr>
          <a:xfrm>
            <a:off x="1657350" y="339570"/>
            <a:ext cx="9601200" cy="5963575"/>
          </a:xfrm>
        </p:spPr>
        <p:txBody>
          <a:bodyPr>
            <a:normAutofit/>
          </a:bodyPr>
          <a:lstStyle/>
          <a:p>
            <a:pPr marL="0" indent="0">
              <a:buNone/>
            </a:pPr>
            <a:r>
              <a:rPr lang="en-PH" dirty="0"/>
              <a:t>TIMELINE</a:t>
            </a:r>
          </a:p>
          <a:p>
            <a:r>
              <a:rPr lang="en-PH" dirty="0"/>
              <a:t>First Philippine Internet connection was made March 29, 1994</a:t>
            </a:r>
          </a:p>
          <a:p>
            <a:pPr marL="0" indent="0" algn="l">
              <a:buNone/>
            </a:pPr>
            <a:r>
              <a:rPr lang="en-PH" b="1" i="0" dirty="0">
                <a:solidFill>
                  <a:srgbClr val="1D2228"/>
                </a:solidFill>
                <a:effectLst/>
                <a:latin typeface="Yahoo Sans"/>
              </a:rPr>
              <a:t>March 29, 1994, 1:15 a.m.:</a:t>
            </a:r>
            <a:r>
              <a:rPr lang="en-PH" b="0" i="0" dirty="0">
                <a:solidFill>
                  <a:srgbClr val="1D2228"/>
                </a:solidFill>
                <a:effectLst/>
                <a:latin typeface="Yahoo Sans"/>
              </a:rPr>
              <a:t> Benjie Tan, who was working for </a:t>
            </a:r>
            <a:r>
              <a:rPr lang="en-PH" b="0" i="0" dirty="0" err="1">
                <a:solidFill>
                  <a:srgbClr val="1D2228"/>
                </a:solidFill>
                <a:effectLst/>
                <a:latin typeface="Yahoo Sans"/>
              </a:rPr>
              <a:t>ComNet</a:t>
            </a:r>
            <a:r>
              <a:rPr lang="en-PH" b="0" i="0" dirty="0">
                <a:solidFill>
                  <a:srgbClr val="1D2228"/>
                </a:solidFill>
                <a:effectLst/>
                <a:latin typeface="Yahoo Sans"/>
              </a:rPr>
              <a:t>, a company that supplied Cisco routers to the </a:t>
            </a:r>
            <a:r>
              <a:rPr lang="en-PH" b="0" i="0" dirty="0" err="1">
                <a:solidFill>
                  <a:srgbClr val="1D2228"/>
                </a:solidFill>
                <a:effectLst/>
                <a:latin typeface="Yahoo Sans"/>
              </a:rPr>
              <a:t>Philnet</a:t>
            </a:r>
            <a:r>
              <a:rPr lang="en-PH" b="0" i="0" dirty="0">
                <a:solidFill>
                  <a:srgbClr val="1D2228"/>
                </a:solidFill>
                <a:effectLst/>
                <a:latin typeface="Yahoo Sans"/>
              </a:rPr>
              <a:t> project, established the Philippine's first connection to the Internet at a PLDT network center in Makati City. Shortly thereafter, he posted a short message to the Usenet newsgroup </a:t>
            </a:r>
            <a:r>
              <a:rPr lang="en-PH" b="0" i="0" dirty="0" err="1">
                <a:solidFill>
                  <a:srgbClr val="1D2228"/>
                </a:solidFill>
                <a:effectLst/>
                <a:latin typeface="Yahoo Sans"/>
              </a:rPr>
              <a:t>soc.culture.filipino</a:t>
            </a:r>
            <a:r>
              <a:rPr lang="en-PH" b="0" i="0" dirty="0">
                <a:solidFill>
                  <a:srgbClr val="1D2228"/>
                </a:solidFill>
                <a:effectLst/>
                <a:latin typeface="Yahoo Sans"/>
              </a:rPr>
              <a:t> to alert Filipinos overseas that a link had been made. His message read:</a:t>
            </a:r>
          </a:p>
          <a:p>
            <a:pPr marL="0" indent="0" algn="l">
              <a:buNone/>
            </a:pPr>
            <a:r>
              <a:rPr lang="en-PH" b="0" i="0" dirty="0">
                <a:solidFill>
                  <a:srgbClr val="1D2228"/>
                </a:solidFill>
                <a:effectLst/>
                <a:latin typeface="Yahoo Sans"/>
              </a:rPr>
              <a:t>"As of March 29,1994 at 1:15 am Philippine time, unfortunately 2 days late due to slight technical difficulties, the Philippines was FINALLY connected to the Internet via </a:t>
            </a:r>
            <a:r>
              <a:rPr lang="en-PH" b="0" i="0" dirty="0" err="1">
                <a:solidFill>
                  <a:srgbClr val="1D2228"/>
                </a:solidFill>
                <a:effectLst/>
                <a:latin typeface="Yahoo Sans"/>
              </a:rPr>
              <a:t>SprintLink</a:t>
            </a:r>
            <a:r>
              <a:rPr lang="en-PH" b="0" i="0" dirty="0">
                <a:solidFill>
                  <a:srgbClr val="1D2228"/>
                </a:solidFill>
                <a:effectLst/>
                <a:latin typeface="Yahoo Sans"/>
              </a:rPr>
              <a:t>. The Philippine router, a Cisco 7000 router was attached via the services of PLDT and Sprint communications to </a:t>
            </a:r>
            <a:r>
              <a:rPr lang="en-PH" b="0" i="0" dirty="0" err="1">
                <a:solidFill>
                  <a:srgbClr val="1D2228"/>
                </a:solidFill>
                <a:effectLst/>
                <a:latin typeface="Yahoo Sans"/>
              </a:rPr>
              <a:t>SprintLink's</a:t>
            </a:r>
            <a:r>
              <a:rPr lang="en-PH" b="0" i="0" dirty="0">
                <a:solidFill>
                  <a:srgbClr val="1D2228"/>
                </a:solidFill>
                <a:effectLst/>
                <a:latin typeface="Yahoo Sans"/>
              </a:rPr>
              <a:t> router at Stockton Ca. The gateway to the world for the Philippines will be via NASA Ames Research Center. For now, a 64K serial link is the information highway to the rest of the Internet world."</a:t>
            </a:r>
          </a:p>
          <a:p>
            <a:pPr marL="0" indent="0">
              <a:buNone/>
            </a:pPr>
            <a:endParaRPr lang="en-PH" dirty="0"/>
          </a:p>
          <a:p>
            <a:r>
              <a:rPr lang="en-PH" dirty="0"/>
              <a:t>No Law enacted yet regarding Cyber Security</a:t>
            </a:r>
          </a:p>
          <a:p>
            <a:endParaRPr lang="en-PH" dirty="0"/>
          </a:p>
          <a:p>
            <a:endParaRPr lang="en-PH" dirty="0"/>
          </a:p>
          <a:p>
            <a:endParaRPr lang="en-PH" dirty="0"/>
          </a:p>
        </p:txBody>
      </p:sp>
    </p:spTree>
    <p:extLst>
      <p:ext uri="{BB962C8B-B14F-4D97-AF65-F5344CB8AC3E}">
        <p14:creationId xmlns:p14="http://schemas.microsoft.com/office/powerpoint/2010/main" val="482524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22A450-72B7-420D-BFC2-C49235FC4A5E}"/>
              </a:ext>
            </a:extLst>
          </p:cNvPr>
          <p:cNvPicPr>
            <a:picLocks noChangeAspect="1"/>
          </p:cNvPicPr>
          <p:nvPr/>
        </p:nvPicPr>
        <p:blipFill>
          <a:blip r:embed="rId2"/>
          <a:stretch>
            <a:fillRect/>
          </a:stretch>
        </p:blipFill>
        <p:spPr>
          <a:xfrm>
            <a:off x="336423" y="114994"/>
            <a:ext cx="5788403" cy="4732020"/>
          </a:xfrm>
          <a:prstGeom prst="rect">
            <a:avLst/>
          </a:prstGeom>
        </p:spPr>
      </p:pic>
      <p:sp>
        <p:nvSpPr>
          <p:cNvPr id="3" name="TextBox 2">
            <a:extLst>
              <a:ext uri="{FF2B5EF4-FFF2-40B4-BE49-F238E27FC236}">
                <a16:creationId xmlns:a16="http://schemas.microsoft.com/office/drawing/2014/main" id="{E836DBA1-D4EC-4F3B-8362-410EE962EBB3}"/>
              </a:ext>
            </a:extLst>
          </p:cNvPr>
          <p:cNvSpPr txBox="1"/>
          <p:nvPr/>
        </p:nvSpPr>
        <p:spPr>
          <a:xfrm>
            <a:off x="478095" y="4892228"/>
            <a:ext cx="5505060" cy="393192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600" b="1" dirty="0">
                <a:solidFill>
                  <a:schemeClr val="tx2"/>
                </a:solidFill>
              </a:rPr>
              <a:t>Find email lists</a:t>
            </a: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dirty="0">
                <a:solidFill>
                  <a:schemeClr val="tx2"/>
                </a:solidFill>
              </a:rPr>
              <a:t>It is relatively easy to find email lists using Google Dorks. In the following example, we are going to find text files that contain email lists.</a:t>
            </a: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i="1" dirty="0" err="1">
                <a:solidFill>
                  <a:schemeClr val="tx2"/>
                </a:solidFill>
              </a:rPr>
              <a:t>filetype:txt</a:t>
            </a:r>
            <a:r>
              <a:rPr lang="en-US" sz="1600" i="1" dirty="0">
                <a:solidFill>
                  <a:schemeClr val="tx2"/>
                </a:solidFill>
              </a:rPr>
              <a:t> </a:t>
            </a:r>
            <a:r>
              <a:rPr lang="en-US" sz="1600" i="1" dirty="0" err="1">
                <a:solidFill>
                  <a:schemeClr val="tx2"/>
                </a:solidFill>
              </a:rPr>
              <a:t>inurl</a:t>
            </a:r>
            <a:r>
              <a:rPr lang="en-US" sz="1600" i="1" dirty="0">
                <a:solidFill>
                  <a:schemeClr val="tx2"/>
                </a:solidFill>
              </a:rPr>
              <a:t>:"email.txt"</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ACB85AA3-ABF4-455F-9015-9E20382AE808}"/>
              </a:ext>
            </a:extLst>
          </p:cNvPr>
          <p:cNvPicPr>
            <a:picLocks noChangeAspect="1"/>
          </p:cNvPicPr>
          <p:nvPr/>
        </p:nvPicPr>
        <p:blipFill>
          <a:blip r:embed="rId3"/>
          <a:stretch>
            <a:fillRect/>
          </a:stretch>
        </p:blipFill>
        <p:spPr>
          <a:xfrm>
            <a:off x="6495098" y="114994"/>
            <a:ext cx="5505060" cy="6630182"/>
          </a:xfrm>
          <a:prstGeom prst="rect">
            <a:avLst/>
          </a:prstGeom>
        </p:spPr>
      </p:pic>
    </p:spTree>
    <p:extLst>
      <p:ext uri="{BB962C8B-B14F-4D97-AF65-F5344CB8AC3E}">
        <p14:creationId xmlns:p14="http://schemas.microsoft.com/office/powerpoint/2010/main" val="576744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74A3B-0354-4DCD-B60A-4FA82715777B}"/>
              </a:ext>
            </a:extLst>
          </p:cNvPr>
          <p:cNvPicPr>
            <a:picLocks noChangeAspect="1"/>
          </p:cNvPicPr>
          <p:nvPr/>
        </p:nvPicPr>
        <p:blipFill>
          <a:blip r:embed="rId2"/>
          <a:stretch>
            <a:fillRect/>
          </a:stretch>
        </p:blipFill>
        <p:spPr>
          <a:xfrm>
            <a:off x="807944" y="0"/>
            <a:ext cx="5371229" cy="4591050"/>
          </a:xfrm>
          <a:prstGeom prst="rect">
            <a:avLst/>
          </a:prstGeom>
        </p:spPr>
      </p:pic>
      <p:pic>
        <p:nvPicPr>
          <p:cNvPr id="5" name="Picture 4">
            <a:extLst>
              <a:ext uri="{FF2B5EF4-FFF2-40B4-BE49-F238E27FC236}">
                <a16:creationId xmlns:a16="http://schemas.microsoft.com/office/drawing/2014/main" id="{8F10DAD7-C91B-41EC-8F29-6F073492A42C}"/>
              </a:ext>
            </a:extLst>
          </p:cNvPr>
          <p:cNvPicPr>
            <a:picLocks noChangeAspect="1"/>
          </p:cNvPicPr>
          <p:nvPr/>
        </p:nvPicPr>
        <p:blipFill>
          <a:blip r:embed="rId3"/>
          <a:stretch>
            <a:fillRect/>
          </a:stretch>
        </p:blipFill>
        <p:spPr>
          <a:xfrm>
            <a:off x="6491853" y="113544"/>
            <a:ext cx="5557272" cy="4363962"/>
          </a:xfrm>
          <a:prstGeom prst="rect">
            <a:avLst/>
          </a:prstGeom>
        </p:spPr>
      </p:pic>
      <p:sp>
        <p:nvSpPr>
          <p:cNvPr id="7" name="TextBox 6">
            <a:extLst>
              <a:ext uri="{FF2B5EF4-FFF2-40B4-BE49-F238E27FC236}">
                <a16:creationId xmlns:a16="http://schemas.microsoft.com/office/drawing/2014/main" id="{725CA1B1-8516-4607-A632-46E2198B01B4}"/>
              </a:ext>
            </a:extLst>
          </p:cNvPr>
          <p:cNvSpPr txBox="1"/>
          <p:nvPr/>
        </p:nvSpPr>
        <p:spPr>
          <a:xfrm>
            <a:off x="1050523" y="4591050"/>
            <a:ext cx="10756777" cy="2031325"/>
          </a:xfrm>
          <a:prstGeom prst="rect">
            <a:avLst/>
          </a:prstGeom>
          <a:noFill/>
        </p:spPr>
        <p:txBody>
          <a:bodyPr wrap="square">
            <a:spAutoFit/>
          </a:bodyPr>
          <a:lstStyle/>
          <a:p>
            <a:r>
              <a:rPr lang="en-PH" b="1" dirty="0"/>
              <a:t>Live cameras </a:t>
            </a:r>
          </a:p>
          <a:p>
            <a:r>
              <a:rPr lang="en-PH" dirty="0"/>
              <a:t>We can use Google to find open cameras that are not access restricted by IP address. The following Google dorks retrieve live cameras web pages.</a:t>
            </a:r>
          </a:p>
          <a:p>
            <a:endParaRPr lang="en-PH" dirty="0"/>
          </a:p>
          <a:p>
            <a:r>
              <a:rPr lang="en-PH" i="1" dirty="0" err="1"/>
              <a:t>inurl</a:t>
            </a:r>
            <a:r>
              <a:rPr lang="en-PH" i="1" dirty="0"/>
              <a:t>:"view.shtml" "Network Camera"</a:t>
            </a:r>
          </a:p>
          <a:p>
            <a:endParaRPr lang="en-PH" dirty="0"/>
          </a:p>
          <a:p>
            <a:r>
              <a:rPr lang="en-PH" i="1" dirty="0"/>
              <a:t>"Camera Live Image" </a:t>
            </a:r>
            <a:r>
              <a:rPr lang="en-PH" i="1" dirty="0" err="1"/>
              <a:t>inurl</a:t>
            </a:r>
            <a:r>
              <a:rPr lang="en-PH" i="1" dirty="0"/>
              <a:t>:"guestimage.html"</a:t>
            </a:r>
          </a:p>
        </p:txBody>
      </p:sp>
    </p:spTree>
    <p:extLst>
      <p:ext uri="{BB962C8B-B14F-4D97-AF65-F5344CB8AC3E}">
        <p14:creationId xmlns:p14="http://schemas.microsoft.com/office/powerpoint/2010/main" val="3817827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ED2147-95AE-4A77-A3AE-56DB70C1D2CC}"/>
              </a:ext>
            </a:extLst>
          </p:cNvPr>
          <p:cNvSpPr txBox="1"/>
          <p:nvPr/>
        </p:nvSpPr>
        <p:spPr>
          <a:xfrm>
            <a:off x="1156317" y="244071"/>
            <a:ext cx="10287000" cy="2031325"/>
          </a:xfrm>
          <a:prstGeom prst="rect">
            <a:avLst/>
          </a:prstGeom>
          <a:noFill/>
        </p:spPr>
        <p:txBody>
          <a:bodyPr wrap="square">
            <a:spAutoFit/>
          </a:bodyPr>
          <a:lstStyle/>
          <a:p>
            <a:r>
              <a:rPr lang="en-PH" b="1" dirty="0"/>
              <a:t>Finding passwords</a:t>
            </a:r>
          </a:p>
          <a:p>
            <a:r>
              <a:rPr lang="en-PH" dirty="0"/>
              <a:t>Finding passwords is the most attractive task for both legitimate and ill-intentioned online searchers. The following Google Dorks retrieve exposed passwords.</a:t>
            </a:r>
          </a:p>
          <a:p>
            <a:endParaRPr lang="en-PH" dirty="0"/>
          </a:p>
          <a:p>
            <a:r>
              <a:rPr lang="en-PH" i="1" dirty="0" err="1"/>
              <a:t>site:pastebin.com</a:t>
            </a:r>
            <a:r>
              <a:rPr lang="en-PH" i="1" dirty="0"/>
              <a:t> </a:t>
            </a:r>
            <a:r>
              <a:rPr lang="en-PH" i="1" dirty="0" err="1"/>
              <a:t>intext:admin.password</a:t>
            </a:r>
            <a:r>
              <a:rPr lang="en-PH" i="1" dirty="0"/>
              <a:t> </a:t>
            </a:r>
            <a:r>
              <a:rPr lang="en-PH" dirty="0"/>
              <a:t>(find the text "</a:t>
            </a:r>
            <a:r>
              <a:rPr lang="en-PH" dirty="0" err="1"/>
              <a:t>admin.password</a:t>
            </a:r>
            <a:r>
              <a:rPr lang="en-PH" dirty="0"/>
              <a:t>" in the </a:t>
            </a:r>
            <a:r>
              <a:rPr lang="en-PH" dirty="0" err="1"/>
              <a:t>Pastebin</a:t>
            </a:r>
            <a:r>
              <a:rPr lang="en-PH" dirty="0"/>
              <a:t> website; this site is used by hackers to publish sensitive leaked information)</a:t>
            </a:r>
          </a:p>
          <a:p>
            <a:endParaRPr lang="en-PH" dirty="0"/>
          </a:p>
        </p:txBody>
      </p:sp>
      <p:pic>
        <p:nvPicPr>
          <p:cNvPr id="5" name="Picture 4">
            <a:extLst>
              <a:ext uri="{FF2B5EF4-FFF2-40B4-BE49-F238E27FC236}">
                <a16:creationId xmlns:a16="http://schemas.microsoft.com/office/drawing/2014/main" id="{91DBD150-25EC-4787-AA82-4A8C7EB8151C}"/>
              </a:ext>
            </a:extLst>
          </p:cNvPr>
          <p:cNvPicPr>
            <a:picLocks noChangeAspect="1"/>
          </p:cNvPicPr>
          <p:nvPr/>
        </p:nvPicPr>
        <p:blipFill>
          <a:blip r:embed="rId2"/>
          <a:stretch>
            <a:fillRect/>
          </a:stretch>
        </p:blipFill>
        <p:spPr>
          <a:xfrm>
            <a:off x="1156317" y="2032108"/>
            <a:ext cx="5830448" cy="4673492"/>
          </a:xfrm>
          <a:prstGeom prst="rect">
            <a:avLst/>
          </a:prstGeom>
        </p:spPr>
      </p:pic>
    </p:spTree>
    <p:extLst>
      <p:ext uri="{BB962C8B-B14F-4D97-AF65-F5344CB8AC3E}">
        <p14:creationId xmlns:p14="http://schemas.microsoft.com/office/powerpoint/2010/main" val="838589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95FEEA-0D40-4DF4-BD6C-0D407EFE797C}"/>
              </a:ext>
            </a:extLst>
          </p:cNvPr>
          <p:cNvSpPr txBox="1"/>
          <p:nvPr/>
        </p:nvSpPr>
        <p:spPr>
          <a:xfrm>
            <a:off x="1148179" y="179747"/>
            <a:ext cx="10268504" cy="646331"/>
          </a:xfrm>
          <a:prstGeom prst="rect">
            <a:avLst/>
          </a:prstGeom>
          <a:noFill/>
        </p:spPr>
        <p:txBody>
          <a:bodyPr wrap="square">
            <a:spAutoFit/>
          </a:bodyPr>
          <a:lstStyle/>
          <a:p>
            <a:r>
              <a:rPr lang="en-PH" i="1" dirty="0"/>
              <a:t>"</a:t>
            </a:r>
            <a:r>
              <a:rPr lang="en-PH" i="1" dirty="0" err="1"/>
              <a:t>admin_password</a:t>
            </a:r>
            <a:r>
              <a:rPr lang="en-PH" i="1" dirty="0"/>
              <a:t>" </a:t>
            </a:r>
            <a:r>
              <a:rPr lang="en-PH" i="1" dirty="0" err="1"/>
              <a:t>ext:txt</a:t>
            </a:r>
            <a:r>
              <a:rPr lang="en-PH" i="1" dirty="0"/>
              <a:t> | </a:t>
            </a:r>
            <a:r>
              <a:rPr lang="en-PH" i="1" dirty="0" err="1"/>
              <a:t>ext:log</a:t>
            </a:r>
            <a:r>
              <a:rPr lang="en-PH" i="1" dirty="0"/>
              <a:t> | </a:t>
            </a:r>
            <a:r>
              <a:rPr lang="en-PH" i="1" dirty="0" err="1"/>
              <a:t>ext:cfg</a:t>
            </a:r>
            <a:r>
              <a:rPr lang="en-PH" i="1" dirty="0"/>
              <a:t> </a:t>
            </a:r>
            <a:r>
              <a:rPr lang="en-PH" dirty="0"/>
              <a:t>(find the text “admin-password” in exposed files of the following types: TXT, LOG, CFG) </a:t>
            </a:r>
          </a:p>
        </p:txBody>
      </p:sp>
      <p:pic>
        <p:nvPicPr>
          <p:cNvPr id="5" name="Picture 4">
            <a:extLst>
              <a:ext uri="{FF2B5EF4-FFF2-40B4-BE49-F238E27FC236}">
                <a16:creationId xmlns:a16="http://schemas.microsoft.com/office/drawing/2014/main" id="{A2875F7B-6F81-4002-AE3D-4521A7B5AAF2}"/>
              </a:ext>
            </a:extLst>
          </p:cNvPr>
          <p:cNvPicPr>
            <a:picLocks noChangeAspect="1"/>
          </p:cNvPicPr>
          <p:nvPr/>
        </p:nvPicPr>
        <p:blipFill>
          <a:blip r:embed="rId2"/>
          <a:stretch>
            <a:fillRect/>
          </a:stretch>
        </p:blipFill>
        <p:spPr>
          <a:xfrm>
            <a:off x="1148179" y="911486"/>
            <a:ext cx="6810592" cy="5851264"/>
          </a:xfrm>
          <a:prstGeom prst="rect">
            <a:avLst/>
          </a:prstGeom>
        </p:spPr>
      </p:pic>
    </p:spTree>
    <p:extLst>
      <p:ext uri="{BB962C8B-B14F-4D97-AF65-F5344CB8AC3E}">
        <p14:creationId xmlns:p14="http://schemas.microsoft.com/office/powerpoint/2010/main" val="1484870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95A20E-4B44-47AA-8D18-9FB41B7C3B49}"/>
              </a:ext>
            </a:extLst>
          </p:cNvPr>
          <p:cNvSpPr txBox="1"/>
          <p:nvPr/>
        </p:nvSpPr>
        <p:spPr>
          <a:xfrm>
            <a:off x="1157055" y="231222"/>
            <a:ext cx="10703511" cy="923330"/>
          </a:xfrm>
          <a:prstGeom prst="rect">
            <a:avLst/>
          </a:prstGeom>
          <a:noFill/>
        </p:spPr>
        <p:txBody>
          <a:bodyPr wrap="square">
            <a:spAutoFit/>
          </a:bodyPr>
          <a:lstStyle/>
          <a:p>
            <a:r>
              <a:rPr lang="en-PH" i="1" dirty="0" err="1"/>
              <a:t>filetype:log</a:t>
            </a:r>
            <a:r>
              <a:rPr lang="en-PH" i="1" dirty="0"/>
              <a:t> </a:t>
            </a:r>
            <a:r>
              <a:rPr lang="en-PH" i="1" dirty="0" err="1"/>
              <a:t>intext:password</a:t>
            </a:r>
            <a:r>
              <a:rPr lang="en-PH" i="1" dirty="0"/>
              <a:t> after:2016 intext:@gmail.com | @yahoo.com | @hotmail.com </a:t>
            </a:r>
            <a:r>
              <a:rPr lang="en-PH" dirty="0"/>
              <a:t>(search for all files of type "log" that contain the word "password" within them, are indexed after 2016, and contain any of the following text in their body: @gmail.com, @yahoo.com, or @hotmail.com)</a:t>
            </a:r>
          </a:p>
        </p:txBody>
      </p:sp>
      <p:pic>
        <p:nvPicPr>
          <p:cNvPr id="5" name="Picture 4">
            <a:extLst>
              <a:ext uri="{FF2B5EF4-FFF2-40B4-BE49-F238E27FC236}">
                <a16:creationId xmlns:a16="http://schemas.microsoft.com/office/drawing/2014/main" id="{2822FC27-1D55-4225-9B87-A533B278FC2D}"/>
              </a:ext>
            </a:extLst>
          </p:cNvPr>
          <p:cNvPicPr>
            <a:picLocks noChangeAspect="1"/>
          </p:cNvPicPr>
          <p:nvPr/>
        </p:nvPicPr>
        <p:blipFill>
          <a:blip r:embed="rId2"/>
          <a:stretch>
            <a:fillRect/>
          </a:stretch>
        </p:blipFill>
        <p:spPr>
          <a:xfrm>
            <a:off x="1256769" y="1154552"/>
            <a:ext cx="6534681" cy="5573874"/>
          </a:xfrm>
          <a:prstGeom prst="rect">
            <a:avLst/>
          </a:prstGeom>
        </p:spPr>
      </p:pic>
    </p:spTree>
    <p:extLst>
      <p:ext uri="{BB962C8B-B14F-4D97-AF65-F5344CB8AC3E}">
        <p14:creationId xmlns:p14="http://schemas.microsoft.com/office/powerpoint/2010/main" val="3188937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269035-E864-4975-A38E-6A2985E420C2}"/>
              </a:ext>
            </a:extLst>
          </p:cNvPr>
          <p:cNvSpPr txBox="1"/>
          <p:nvPr/>
        </p:nvSpPr>
        <p:spPr>
          <a:xfrm>
            <a:off x="1663083" y="870337"/>
            <a:ext cx="9877888" cy="3693319"/>
          </a:xfrm>
          <a:prstGeom prst="rect">
            <a:avLst/>
          </a:prstGeom>
          <a:noFill/>
        </p:spPr>
        <p:txBody>
          <a:bodyPr wrap="square">
            <a:spAutoFit/>
          </a:bodyPr>
          <a:lstStyle/>
          <a:p>
            <a:r>
              <a:rPr lang="en-PH" dirty="0"/>
              <a:t>Other advanced Google Dorks can be found in the following list. Try them on your own to discover what each one returns.</a:t>
            </a:r>
          </a:p>
          <a:p>
            <a:endParaRPr lang="en-PH" dirty="0"/>
          </a:p>
          <a:p>
            <a:r>
              <a:rPr lang="en-PH" i="1" dirty="0" err="1"/>
              <a:t>site:static.ow.ly</a:t>
            </a:r>
            <a:r>
              <a:rPr lang="en-PH" i="1" dirty="0"/>
              <a:t>/docs/ intext:@gmail.com | Password</a:t>
            </a:r>
          </a:p>
          <a:p>
            <a:r>
              <a:rPr lang="en-PH" i="1" dirty="0" err="1"/>
              <a:t>filetype:sql</a:t>
            </a:r>
            <a:r>
              <a:rPr lang="en-PH" i="1" dirty="0"/>
              <a:t> </a:t>
            </a:r>
            <a:r>
              <a:rPr lang="en-PH" i="1" dirty="0" err="1"/>
              <a:t>intext:wp_users</a:t>
            </a:r>
            <a:r>
              <a:rPr lang="en-PH" i="1" dirty="0"/>
              <a:t> </a:t>
            </a:r>
            <a:r>
              <a:rPr lang="en-PH" i="1" dirty="0" err="1"/>
              <a:t>phpmyadmin</a:t>
            </a:r>
            <a:endParaRPr lang="en-PH" i="1" dirty="0"/>
          </a:p>
          <a:p>
            <a:r>
              <a:rPr lang="en-PH" i="1" dirty="0" err="1"/>
              <a:t>intext:"Dumping</a:t>
            </a:r>
            <a:r>
              <a:rPr lang="en-PH" i="1" dirty="0"/>
              <a:t> data for table orders"</a:t>
            </a:r>
          </a:p>
          <a:p>
            <a:r>
              <a:rPr lang="en-PH" i="1" dirty="0"/>
              <a:t>"Index of /wp-content/uploads/</a:t>
            </a:r>
            <a:r>
              <a:rPr lang="en-PH" i="1" dirty="0" err="1"/>
              <a:t>backupbuddy_backups</a:t>
            </a:r>
            <a:r>
              <a:rPr lang="en-PH" i="1" dirty="0"/>
              <a:t>" zip</a:t>
            </a:r>
          </a:p>
          <a:p>
            <a:r>
              <a:rPr lang="en-PH" i="1" dirty="0" err="1"/>
              <a:t>Zixmail</a:t>
            </a:r>
            <a:r>
              <a:rPr lang="en-PH" i="1" dirty="0"/>
              <a:t> </a:t>
            </a:r>
            <a:r>
              <a:rPr lang="en-PH" i="1" dirty="0" err="1"/>
              <a:t>inurl</a:t>
            </a:r>
            <a:r>
              <a:rPr lang="en-PH" i="1" dirty="0"/>
              <a:t>:/s/login?</a:t>
            </a:r>
          </a:p>
          <a:p>
            <a:r>
              <a:rPr lang="en-PH" i="1" dirty="0" err="1"/>
              <a:t>inurl</a:t>
            </a:r>
            <a:r>
              <a:rPr lang="en-PH" i="1" dirty="0"/>
              <a:t>:/remote/login/ </a:t>
            </a:r>
            <a:r>
              <a:rPr lang="en-PH" i="1" dirty="0" err="1"/>
              <a:t>intext:"please</a:t>
            </a:r>
            <a:r>
              <a:rPr lang="en-PH" i="1" dirty="0"/>
              <a:t> login"|intext:"</a:t>
            </a:r>
            <a:r>
              <a:rPr lang="en-PH" i="1" dirty="0" err="1"/>
              <a:t>FortiToken</a:t>
            </a:r>
            <a:r>
              <a:rPr lang="en-PH" i="1" dirty="0"/>
              <a:t> clock drift detected"</a:t>
            </a:r>
          </a:p>
          <a:p>
            <a:r>
              <a:rPr lang="en-PH" i="1" dirty="0" err="1"/>
              <a:t>inurl</a:t>
            </a:r>
            <a:r>
              <a:rPr lang="en-PH" i="1" dirty="0"/>
              <a:t>:/</a:t>
            </a:r>
            <a:r>
              <a:rPr lang="en-PH" i="1" dirty="0" err="1"/>
              <a:t>WebInterface</a:t>
            </a:r>
            <a:r>
              <a:rPr lang="en-PH" i="1" dirty="0"/>
              <a:t>/login.html</a:t>
            </a:r>
          </a:p>
          <a:p>
            <a:r>
              <a:rPr lang="en-PH" i="1" dirty="0" err="1"/>
              <a:t>inurl:dynamic.php?page</a:t>
            </a:r>
            <a:r>
              <a:rPr lang="en-PH" i="1" dirty="0"/>
              <a:t>=mailbox</a:t>
            </a:r>
          </a:p>
          <a:p>
            <a:r>
              <a:rPr lang="en-PH" i="1" dirty="0" err="1"/>
              <a:t>inurl</a:t>
            </a:r>
            <a:r>
              <a:rPr lang="en-PH" i="1" dirty="0"/>
              <a:t>:/sap/</a:t>
            </a:r>
            <a:r>
              <a:rPr lang="en-PH" i="1" dirty="0" err="1"/>
              <a:t>bc</a:t>
            </a:r>
            <a:r>
              <a:rPr lang="en-PH" i="1" dirty="0"/>
              <a:t>/</a:t>
            </a:r>
            <a:r>
              <a:rPr lang="en-PH" i="1" dirty="0" err="1"/>
              <a:t>webdynpro</a:t>
            </a:r>
            <a:r>
              <a:rPr lang="en-PH" i="1" dirty="0"/>
              <a:t>/sap/ | "sap-system-login-</a:t>
            </a:r>
            <a:r>
              <a:rPr lang="en-PH" i="1" dirty="0" err="1"/>
              <a:t>oninputprocessing</a:t>
            </a:r>
            <a:r>
              <a:rPr lang="en-PH" i="1" dirty="0"/>
              <a:t>"</a:t>
            </a:r>
          </a:p>
          <a:p>
            <a:r>
              <a:rPr lang="en-PH" i="1" dirty="0" err="1"/>
              <a:t>intext:"Powered</a:t>
            </a:r>
            <a:r>
              <a:rPr lang="en-PH" i="1" dirty="0"/>
              <a:t> by net2ftp"</a:t>
            </a:r>
          </a:p>
        </p:txBody>
      </p:sp>
    </p:spTree>
    <p:extLst>
      <p:ext uri="{BB962C8B-B14F-4D97-AF65-F5344CB8AC3E}">
        <p14:creationId xmlns:p14="http://schemas.microsoft.com/office/powerpoint/2010/main" val="360807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700538-B441-44A5-BBD0-836C2316AE97}"/>
              </a:ext>
            </a:extLst>
          </p:cNvPr>
          <p:cNvPicPr>
            <a:picLocks noChangeAspect="1"/>
          </p:cNvPicPr>
          <p:nvPr/>
        </p:nvPicPr>
        <p:blipFill>
          <a:blip r:embed="rId2"/>
          <a:stretch>
            <a:fillRect/>
          </a:stretch>
        </p:blipFill>
        <p:spPr>
          <a:xfrm>
            <a:off x="634275" y="1177751"/>
            <a:ext cx="6900380" cy="4502497"/>
          </a:xfrm>
          <a:prstGeom prst="rect">
            <a:avLst/>
          </a:prstGeom>
        </p:spPr>
      </p:pic>
      <p:sp>
        <p:nvSpPr>
          <p:cNvPr id="5" name="TextBox 4">
            <a:extLst>
              <a:ext uri="{FF2B5EF4-FFF2-40B4-BE49-F238E27FC236}">
                <a16:creationId xmlns:a16="http://schemas.microsoft.com/office/drawing/2014/main" id="{C9F999DA-8901-4392-BDC4-37C76A2DAD93}"/>
              </a:ext>
            </a:extLst>
          </p:cNvPr>
          <p:cNvSpPr txBox="1"/>
          <p:nvPr/>
        </p:nvSpPr>
        <p:spPr>
          <a:xfrm>
            <a:off x="8568711" y="1177752"/>
            <a:ext cx="3053039" cy="5470698"/>
          </a:xfrm>
          <a:prstGeom prst="rect">
            <a:avLst/>
          </a:prstGeom>
        </p:spPr>
        <p:txBody>
          <a:bodyPr vert="horz" lIns="91440" tIns="45720" rIns="91440" bIns="45720" rtlCol="0">
            <a:normAutofit lnSpcReduction="10000"/>
          </a:bodyPr>
          <a:lstStyle/>
          <a:p>
            <a:pPr marL="384048" indent="-384048" defTabSz="914400">
              <a:lnSpc>
                <a:spcPct val="94000"/>
              </a:lnSpc>
              <a:spcAft>
                <a:spcPts val="200"/>
              </a:spcAft>
              <a:buFont typeface="Franklin Gothic Book" panose="020B0503020102020204" pitchFamily="34" charset="0"/>
            </a:pPr>
            <a:endParaRPr lang="en-US" sz="12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b="1" dirty="0">
                <a:solidFill>
                  <a:schemeClr val="tx2"/>
                </a:solidFill>
              </a:rPr>
              <a:t>Advanced Google Dorks</a:t>
            </a:r>
          </a:p>
          <a:p>
            <a:pPr marL="384048" indent="-384048" defTabSz="914400">
              <a:lnSpc>
                <a:spcPct val="94000"/>
              </a:lnSpc>
              <a:spcAft>
                <a:spcPts val="200"/>
              </a:spcAft>
              <a:buFont typeface="Franklin Gothic Book" panose="020B0503020102020204" pitchFamily="34" charset="0"/>
            </a:pPr>
            <a:endParaRPr lang="en-US" b="1"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dirty="0">
                <a:solidFill>
                  <a:schemeClr val="tx2"/>
                </a:solidFill>
              </a:rPr>
              <a:t>Writing Google Dorks is not a straightforward process like the simple search query entered on Google's main page. The process takes some time to get used to. However, the returned results can be worth the effort. Before we begin writing advanced Dorks, it is worth noting that Google offers a powerful Advanced Search (</a:t>
            </a:r>
            <a:r>
              <a:rPr lang="en-US" i="1" dirty="0">
                <a:solidFill>
                  <a:schemeClr val="tx2"/>
                </a:solidFill>
              </a:rPr>
              <a:t>https://www.google.com/advanced_search</a:t>
            </a:r>
            <a:r>
              <a:rPr lang="en-US" dirty="0">
                <a:solidFill>
                  <a:schemeClr val="tx2"/>
                </a:solidFill>
              </a:rPr>
              <a:t>) that gives more specific search results with an easy to use graphical user interface</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83049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E5DE4A-C55F-4993-B0AD-2E3EC393F49B}"/>
              </a:ext>
            </a:extLst>
          </p:cNvPr>
          <p:cNvSpPr txBox="1"/>
          <p:nvPr/>
        </p:nvSpPr>
        <p:spPr>
          <a:xfrm>
            <a:off x="1227336" y="341725"/>
            <a:ext cx="10295879" cy="2585323"/>
          </a:xfrm>
          <a:prstGeom prst="rect">
            <a:avLst/>
          </a:prstGeom>
          <a:noFill/>
        </p:spPr>
        <p:txBody>
          <a:bodyPr wrap="square">
            <a:spAutoFit/>
          </a:bodyPr>
          <a:lstStyle/>
          <a:p>
            <a:r>
              <a:rPr lang="en-PH" dirty="0"/>
              <a:t>Google Dorks lists</a:t>
            </a:r>
          </a:p>
          <a:p>
            <a:endParaRPr lang="en-PH" dirty="0"/>
          </a:p>
          <a:p>
            <a:r>
              <a:rPr lang="en-PH" dirty="0"/>
              <a:t>There are different places to find ready to use Google Dorks. The first place is Google Hacking Database. This is a free public database containing thousands of Google Dorks for finding sensitive publicly available information</a:t>
            </a:r>
          </a:p>
          <a:p>
            <a:endParaRPr lang="en-PH" dirty="0"/>
          </a:p>
          <a:p>
            <a:r>
              <a:rPr lang="en-PH" dirty="0">
                <a:hlinkClick r:id="rId2"/>
              </a:rPr>
              <a:t>https://www.exploit-db.com/google-hacking-database</a:t>
            </a:r>
            <a:endParaRPr lang="en-PH" dirty="0"/>
          </a:p>
          <a:p>
            <a:endParaRPr lang="en-PH" dirty="0"/>
          </a:p>
          <a:p>
            <a:endParaRPr lang="en-PH" dirty="0"/>
          </a:p>
        </p:txBody>
      </p:sp>
      <p:pic>
        <p:nvPicPr>
          <p:cNvPr id="7" name="Picture 6">
            <a:extLst>
              <a:ext uri="{FF2B5EF4-FFF2-40B4-BE49-F238E27FC236}">
                <a16:creationId xmlns:a16="http://schemas.microsoft.com/office/drawing/2014/main" id="{0C04CE2C-9C39-45F8-8FF9-6F9DE0AE5DF8}"/>
              </a:ext>
            </a:extLst>
          </p:cNvPr>
          <p:cNvPicPr>
            <a:picLocks noChangeAspect="1"/>
          </p:cNvPicPr>
          <p:nvPr/>
        </p:nvPicPr>
        <p:blipFill>
          <a:blip r:embed="rId3"/>
          <a:stretch>
            <a:fillRect/>
          </a:stretch>
        </p:blipFill>
        <p:spPr>
          <a:xfrm>
            <a:off x="2276475" y="2355840"/>
            <a:ext cx="7953375" cy="4350602"/>
          </a:xfrm>
          <a:prstGeom prst="rect">
            <a:avLst/>
          </a:prstGeom>
        </p:spPr>
      </p:pic>
    </p:spTree>
    <p:extLst>
      <p:ext uri="{BB962C8B-B14F-4D97-AF65-F5344CB8AC3E}">
        <p14:creationId xmlns:p14="http://schemas.microsoft.com/office/powerpoint/2010/main" val="3261146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307B-3B9C-4F79-A6AA-D69E51EC0127}"/>
              </a:ext>
            </a:extLst>
          </p:cNvPr>
          <p:cNvPicPr>
            <a:picLocks noChangeAspect="1"/>
          </p:cNvPicPr>
          <p:nvPr/>
        </p:nvPicPr>
        <p:blipFill>
          <a:blip r:embed="rId2"/>
          <a:stretch>
            <a:fillRect/>
          </a:stretch>
        </p:blipFill>
        <p:spPr>
          <a:xfrm>
            <a:off x="2038350" y="1573884"/>
            <a:ext cx="9134475" cy="5004282"/>
          </a:xfrm>
          <a:prstGeom prst="rect">
            <a:avLst/>
          </a:prstGeom>
        </p:spPr>
      </p:pic>
      <p:sp>
        <p:nvSpPr>
          <p:cNvPr id="4" name="TextBox 3">
            <a:extLst>
              <a:ext uri="{FF2B5EF4-FFF2-40B4-BE49-F238E27FC236}">
                <a16:creationId xmlns:a16="http://schemas.microsoft.com/office/drawing/2014/main" id="{BDD4DE71-725B-40BE-985D-63A50269AB64}"/>
              </a:ext>
            </a:extLst>
          </p:cNvPr>
          <p:cNvSpPr txBox="1"/>
          <p:nvPr/>
        </p:nvSpPr>
        <p:spPr>
          <a:xfrm>
            <a:off x="2038350" y="714375"/>
            <a:ext cx="2662075" cy="369332"/>
          </a:xfrm>
          <a:prstGeom prst="rect">
            <a:avLst/>
          </a:prstGeom>
          <a:noFill/>
        </p:spPr>
        <p:txBody>
          <a:bodyPr wrap="none" rtlCol="0">
            <a:spAutoFit/>
          </a:bodyPr>
          <a:lstStyle/>
          <a:p>
            <a:r>
              <a:rPr lang="en-PH" dirty="0"/>
              <a:t>Looking for Hacking Tools</a:t>
            </a:r>
          </a:p>
        </p:txBody>
      </p:sp>
    </p:spTree>
    <p:extLst>
      <p:ext uri="{BB962C8B-B14F-4D97-AF65-F5344CB8AC3E}">
        <p14:creationId xmlns:p14="http://schemas.microsoft.com/office/powerpoint/2010/main" val="4185544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654A2-FCFA-4175-99E8-43ADBED18947}"/>
              </a:ext>
            </a:extLst>
          </p:cNvPr>
          <p:cNvSpPr txBox="1"/>
          <p:nvPr/>
        </p:nvSpPr>
        <p:spPr>
          <a:xfrm>
            <a:off x="1191827" y="308044"/>
            <a:ext cx="6094520" cy="369332"/>
          </a:xfrm>
          <a:prstGeom prst="rect">
            <a:avLst/>
          </a:prstGeom>
          <a:noFill/>
        </p:spPr>
        <p:txBody>
          <a:bodyPr wrap="square">
            <a:spAutoFit/>
          </a:bodyPr>
          <a:lstStyle/>
          <a:p>
            <a:r>
              <a:rPr lang="en-PH" dirty="0"/>
              <a:t>https://www.kali.org/</a:t>
            </a:r>
          </a:p>
        </p:txBody>
      </p:sp>
      <p:pic>
        <p:nvPicPr>
          <p:cNvPr id="7" name="Picture 6">
            <a:extLst>
              <a:ext uri="{FF2B5EF4-FFF2-40B4-BE49-F238E27FC236}">
                <a16:creationId xmlns:a16="http://schemas.microsoft.com/office/drawing/2014/main" id="{768EDAE7-B31E-43F1-8429-74DC7E8AD525}"/>
              </a:ext>
            </a:extLst>
          </p:cNvPr>
          <p:cNvPicPr>
            <a:picLocks noChangeAspect="1"/>
          </p:cNvPicPr>
          <p:nvPr/>
        </p:nvPicPr>
        <p:blipFill>
          <a:blip r:embed="rId2"/>
          <a:stretch>
            <a:fillRect/>
          </a:stretch>
        </p:blipFill>
        <p:spPr>
          <a:xfrm>
            <a:off x="1371600" y="1046374"/>
            <a:ext cx="10096500" cy="5503582"/>
          </a:xfrm>
          <a:prstGeom prst="rect">
            <a:avLst/>
          </a:prstGeom>
        </p:spPr>
      </p:pic>
    </p:spTree>
    <p:extLst>
      <p:ext uri="{BB962C8B-B14F-4D97-AF65-F5344CB8AC3E}">
        <p14:creationId xmlns:p14="http://schemas.microsoft.com/office/powerpoint/2010/main" val="296482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57E0840-04B8-46FF-B366-FB85EF9E1E53}"/>
              </a:ext>
            </a:extLst>
          </p:cNvPr>
          <p:cNvPicPr>
            <a:picLocks noChangeAspect="1"/>
          </p:cNvPicPr>
          <p:nvPr/>
        </p:nvPicPr>
        <p:blipFill rotWithShape="1">
          <a:blip r:embed="rId2"/>
          <a:srcRect l="10382" r="13848"/>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BF9A9C0-7ED7-42B0-996D-F13C2904D85B}"/>
              </a:ext>
            </a:extLst>
          </p:cNvPr>
          <p:cNvSpPr>
            <a:spLocks noGrp="1"/>
          </p:cNvSpPr>
          <p:nvPr>
            <p:ph idx="1"/>
          </p:nvPr>
        </p:nvSpPr>
        <p:spPr>
          <a:xfrm>
            <a:off x="5194384" y="409574"/>
            <a:ext cx="6654716" cy="6238875"/>
          </a:xfrm>
        </p:spPr>
        <p:txBody>
          <a:bodyPr>
            <a:normAutofit fontScale="85000" lnSpcReduction="20000"/>
          </a:bodyPr>
          <a:lstStyle/>
          <a:p>
            <a:r>
              <a:rPr lang="en-PH" sz="2100" b="1" i="0" dirty="0">
                <a:effectLst/>
                <a:latin typeface="Arial" panose="020B0604020202020204" pitchFamily="34" charset="0"/>
              </a:rPr>
              <a:t>ILOVEYOU</a:t>
            </a:r>
            <a:r>
              <a:rPr lang="en-PH" sz="2100" b="0" i="0" dirty="0">
                <a:effectLst/>
                <a:latin typeface="Arial" panose="020B0604020202020204" pitchFamily="34" charset="0"/>
              </a:rPr>
              <a:t>, sometimes referred to as </a:t>
            </a:r>
            <a:r>
              <a:rPr lang="en-PH" sz="2100" b="1" i="0" dirty="0">
                <a:effectLst/>
                <a:latin typeface="Arial" panose="020B0604020202020204" pitchFamily="34" charset="0"/>
              </a:rPr>
              <a:t>Love Bug</a:t>
            </a:r>
            <a:r>
              <a:rPr lang="en-PH" sz="2100" b="0" i="0" dirty="0">
                <a:effectLst/>
                <a:latin typeface="Arial" panose="020B0604020202020204" pitchFamily="34" charset="0"/>
              </a:rPr>
              <a:t> or </a:t>
            </a:r>
            <a:r>
              <a:rPr lang="en-PH" sz="2100" b="1" i="0" dirty="0">
                <a:effectLst/>
                <a:latin typeface="Arial" panose="020B0604020202020204" pitchFamily="34" charset="0"/>
              </a:rPr>
              <a:t>Love Letter for you</a:t>
            </a:r>
            <a:r>
              <a:rPr lang="en-PH" sz="2100" b="0" i="0" dirty="0">
                <a:effectLst/>
                <a:latin typeface="Arial" panose="020B0604020202020204" pitchFamily="34" charset="0"/>
              </a:rPr>
              <a:t>, is a </a:t>
            </a:r>
            <a:r>
              <a:rPr lang="en-PH" sz="2100" b="0" i="0" u="none" strike="noStrike" dirty="0">
                <a:effectLst/>
                <a:latin typeface="Arial" panose="020B0604020202020204" pitchFamily="34" charset="0"/>
              </a:rPr>
              <a:t>computer worm</a:t>
            </a:r>
            <a:r>
              <a:rPr lang="en-PH" sz="2100" b="0" i="0" dirty="0">
                <a:effectLst/>
                <a:latin typeface="Arial" panose="020B0604020202020204" pitchFamily="34" charset="0"/>
              </a:rPr>
              <a:t> that infected over ten million </a:t>
            </a:r>
            <a:r>
              <a:rPr lang="en-PH" sz="2100" b="0" i="0" u="none" strike="noStrike" dirty="0">
                <a:effectLst/>
                <a:latin typeface="Arial" panose="020B0604020202020204" pitchFamily="34" charset="0"/>
              </a:rPr>
              <a:t>Windows</a:t>
            </a:r>
            <a:r>
              <a:rPr lang="en-PH" sz="2100" b="0" i="0" dirty="0">
                <a:effectLst/>
                <a:latin typeface="Arial" panose="020B0604020202020204" pitchFamily="34" charset="0"/>
              </a:rPr>
              <a:t> personal computers on and after 5 May 2000. It started spreading as an email message with the subject line "ILOVEYOU" and the attachment "LOVE-LETTER-FOR-YOU.TXT.vbs." At the time, </a:t>
            </a:r>
            <a:r>
              <a:rPr lang="en-PH" sz="2100" b="0" i="0" u="none" strike="noStrike" dirty="0">
                <a:effectLst/>
                <a:latin typeface="Arial" panose="020B0604020202020204" pitchFamily="34" charset="0"/>
              </a:rPr>
              <a:t>Windows</a:t>
            </a:r>
            <a:r>
              <a:rPr lang="en-PH" sz="2100" b="0" i="0" dirty="0">
                <a:effectLst/>
                <a:latin typeface="Arial" panose="020B0604020202020204" pitchFamily="34" charset="0"/>
              </a:rPr>
              <a:t> computers often hid the latter file extension ("</a:t>
            </a:r>
            <a:r>
              <a:rPr lang="en-PH" sz="2100" b="0" i="0" u="none" strike="noStrike" dirty="0">
                <a:effectLst/>
                <a:latin typeface="Arial" panose="020B0604020202020204" pitchFamily="34" charset="0"/>
              </a:rPr>
              <a:t>VBS</a:t>
            </a:r>
            <a:r>
              <a:rPr lang="en-PH" sz="2100" b="0" i="0" dirty="0">
                <a:effectLst/>
                <a:latin typeface="Arial" panose="020B0604020202020204" pitchFamily="34" charset="0"/>
              </a:rPr>
              <a:t>," a type of </a:t>
            </a:r>
            <a:r>
              <a:rPr lang="en-PH" sz="2100" b="0" i="0" u="none" strike="noStrike" dirty="0">
                <a:effectLst/>
                <a:latin typeface="Arial" panose="020B0604020202020204" pitchFamily="34" charset="0"/>
              </a:rPr>
              <a:t>interpreted file</a:t>
            </a:r>
            <a:r>
              <a:rPr lang="en-PH" sz="2100" b="0" i="0" dirty="0">
                <a:effectLst/>
                <a:latin typeface="Arial" panose="020B0604020202020204" pitchFamily="34" charset="0"/>
              </a:rPr>
              <a:t>) by default because it is an extension for a file type that Windows knows, leading unwitting users to think it was a normal text file. Opening the attachment activates the </a:t>
            </a:r>
            <a:r>
              <a:rPr lang="en-PH" sz="2100" b="0" i="0" u="none" strike="noStrike" dirty="0">
                <a:effectLst/>
                <a:latin typeface="Arial" panose="020B0604020202020204" pitchFamily="34" charset="0"/>
              </a:rPr>
              <a:t>Visual Basic</a:t>
            </a:r>
            <a:r>
              <a:rPr lang="en-PH" sz="2100" b="0" i="0" dirty="0">
                <a:effectLst/>
                <a:latin typeface="Arial" panose="020B0604020202020204" pitchFamily="34" charset="0"/>
              </a:rPr>
              <a:t> script. First, the worm inflicts damage on the local machine, overwriting random files (including Office files and image files; however, it hides </a:t>
            </a:r>
            <a:r>
              <a:rPr lang="en-PH" sz="2100" b="0" i="0" u="none" strike="noStrike" dirty="0">
                <a:effectLst/>
                <a:latin typeface="Arial" panose="020B0604020202020204" pitchFamily="34" charset="0"/>
              </a:rPr>
              <a:t>MP3</a:t>
            </a:r>
            <a:r>
              <a:rPr lang="en-PH" sz="2100" b="0" i="0" dirty="0">
                <a:effectLst/>
                <a:latin typeface="Arial" panose="020B0604020202020204" pitchFamily="34" charset="0"/>
              </a:rPr>
              <a:t> files instead of deleting them). Then, the worm copies itself to all addresses in the </a:t>
            </a:r>
            <a:r>
              <a:rPr lang="en-PH" sz="2100" b="0" i="0" u="none" strike="noStrike" dirty="0">
                <a:effectLst/>
                <a:latin typeface="Arial" panose="020B0604020202020204" pitchFamily="34" charset="0"/>
              </a:rPr>
              <a:t>Windows Address Book</a:t>
            </a:r>
            <a:r>
              <a:rPr lang="en-PH" sz="2100" b="0" i="0" dirty="0">
                <a:effectLst/>
                <a:latin typeface="Arial" panose="020B0604020202020204" pitchFamily="34" charset="0"/>
              </a:rPr>
              <a:t> used by </a:t>
            </a:r>
            <a:r>
              <a:rPr lang="en-PH" sz="2100" b="0" i="0" u="none" strike="noStrike" dirty="0">
                <a:effectLst/>
                <a:latin typeface="Arial" panose="020B0604020202020204" pitchFamily="34" charset="0"/>
              </a:rPr>
              <a:t>Microsoft Outlook</a:t>
            </a:r>
            <a:r>
              <a:rPr lang="en-PH" sz="2100" b="0" i="0" dirty="0">
                <a:effectLst/>
                <a:latin typeface="Arial" panose="020B0604020202020204" pitchFamily="34" charset="0"/>
              </a:rPr>
              <a:t>, allowing it to spread much faster than any other previous email worm.</a:t>
            </a:r>
          </a:p>
          <a:p>
            <a:r>
              <a:rPr lang="en-PH" sz="2100" b="0" i="0" dirty="0" err="1">
                <a:effectLst/>
                <a:latin typeface="Arial" panose="020B0604020202020204" pitchFamily="34" charset="0"/>
              </a:rPr>
              <a:t>Onel</a:t>
            </a:r>
            <a:r>
              <a:rPr lang="en-PH" sz="2100" b="0" i="0" dirty="0">
                <a:effectLst/>
                <a:latin typeface="Arial" panose="020B0604020202020204" pitchFamily="34" charset="0"/>
              </a:rPr>
              <a:t> de Guzman, a then-24-year-old resident of </a:t>
            </a:r>
            <a:r>
              <a:rPr lang="en-PH" sz="2100" b="0" i="0" u="none" strike="noStrike" dirty="0">
                <a:effectLst/>
                <a:latin typeface="Arial" panose="020B0604020202020204" pitchFamily="34" charset="0"/>
              </a:rPr>
              <a:t>Manila</a:t>
            </a:r>
            <a:r>
              <a:rPr lang="en-PH" sz="2100" b="0" i="0" dirty="0">
                <a:effectLst/>
                <a:latin typeface="Arial" panose="020B0604020202020204" pitchFamily="34" charset="0"/>
              </a:rPr>
              <a:t>, </a:t>
            </a:r>
            <a:r>
              <a:rPr lang="en-PH" sz="2100" b="0" i="0" u="none" strike="noStrike" dirty="0">
                <a:effectLst/>
                <a:latin typeface="Arial" panose="020B0604020202020204" pitchFamily="34" charset="0"/>
              </a:rPr>
              <a:t>Philippines</a:t>
            </a:r>
            <a:r>
              <a:rPr lang="en-PH" sz="2100" b="0" i="0" dirty="0">
                <a:effectLst/>
                <a:latin typeface="Arial" panose="020B0604020202020204" pitchFamily="34" charset="0"/>
              </a:rPr>
              <a:t>, created the malware. Because there were no laws in the Philippines against making malware at the time of its creation, the </a:t>
            </a:r>
            <a:r>
              <a:rPr lang="en-PH" sz="2100" b="0" i="0" u="none" strike="noStrike" dirty="0">
                <a:effectLst/>
                <a:latin typeface="Arial" panose="020B0604020202020204" pitchFamily="34" charset="0"/>
              </a:rPr>
              <a:t>Philippine Congress</a:t>
            </a:r>
            <a:r>
              <a:rPr lang="en-PH" sz="2100" b="0" i="0" dirty="0">
                <a:effectLst/>
                <a:latin typeface="Arial" panose="020B0604020202020204" pitchFamily="34" charset="0"/>
              </a:rPr>
              <a:t> enacted Republic Act No. 8792, otherwise known as the E-Commerce Law, in July 2000 to discourage future iterations of such activity. However, the </a:t>
            </a:r>
            <a:r>
              <a:rPr lang="en-PH" sz="2100" b="0" i="0" u="none" strike="noStrike" dirty="0">
                <a:effectLst/>
                <a:latin typeface="Arial" panose="020B0604020202020204" pitchFamily="34" charset="0"/>
              </a:rPr>
              <a:t>Constitution of the Philippines</a:t>
            </a:r>
            <a:r>
              <a:rPr lang="en-PH" sz="2100" b="0" i="0" dirty="0">
                <a:effectLst/>
                <a:latin typeface="Arial" panose="020B0604020202020204" pitchFamily="34" charset="0"/>
              </a:rPr>
              <a:t> </a:t>
            </a:r>
            <a:r>
              <a:rPr lang="en-PH" sz="2100" b="0" i="0" u="none" strike="noStrike" dirty="0">
                <a:effectLst/>
                <a:latin typeface="Arial" panose="020B0604020202020204" pitchFamily="34" charset="0"/>
              </a:rPr>
              <a:t>bans ex post facto laws</a:t>
            </a:r>
            <a:r>
              <a:rPr lang="en-PH" sz="2100" b="0" i="0" dirty="0">
                <a:effectLst/>
                <a:latin typeface="Arial" panose="020B0604020202020204" pitchFamily="34" charset="0"/>
              </a:rPr>
              <a:t>, and as such, de Guzman could not be prosecuted</a:t>
            </a:r>
            <a:r>
              <a:rPr lang="en-PH" sz="1100" b="0" i="0" dirty="0">
                <a:effectLst/>
                <a:latin typeface="Arial" panose="020B0604020202020204" pitchFamily="34" charset="0"/>
              </a:rPr>
              <a:t>.</a:t>
            </a:r>
          </a:p>
          <a:p>
            <a:pPr marL="0" indent="0">
              <a:buNone/>
            </a:pPr>
            <a:endParaRPr lang="en-PH" sz="1100" dirty="0"/>
          </a:p>
        </p:txBody>
      </p:sp>
    </p:spTree>
    <p:extLst>
      <p:ext uri="{BB962C8B-B14F-4D97-AF65-F5344CB8AC3E}">
        <p14:creationId xmlns:p14="http://schemas.microsoft.com/office/powerpoint/2010/main" val="3763764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extBox 1">
            <a:extLst>
              <a:ext uri="{FF2B5EF4-FFF2-40B4-BE49-F238E27FC236}">
                <a16:creationId xmlns:a16="http://schemas.microsoft.com/office/drawing/2014/main" id="{DA0B7C42-5037-461F-8E23-4A009219460E}"/>
              </a:ext>
            </a:extLst>
          </p:cNvPr>
          <p:cNvSpPr txBox="1"/>
          <p:nvPr/>
        </p:nvSpPr>
        <p:spPr>
          <a:xfrm>
            <a:off x="1478521" y="1480930"/>
            <a:ext cx="5751537" cy="3848521"/>
          </a:xfrm>
          <a:prstGeom prst="rect">
            <a:avLst/>
          </a:prstGeom>
        </p:spPr>
        <p:txBody>
          <a:bodyPr vert="horz" lIns="91440" tIns="45720" rIns="91440" bIns="45720" rtlCol="0" anchor="ctr">
            <a:normAutofit/>
          </a:bodyPr>
          <a:lstStyle/>
          <a:p>
            <a:pPr algn="r" defTabSz="914400">
              <a:lnSpc>
                <a:spcPct val="89000"/>
              </a:lnSpc>
              <a:spcBef>
                <a:spcPct val="0"/>
              </a:spcBef>
              <a:spcAft>
                <a:spcPts val="600"/>
              </a:spcAft>
            </a:pPr>
            <a:r>
              <a:rPr lang="en-US" sz="6100" b="1" cap="all">
                <a:solidFill>
                  <a:schemeClr val="tx2"/>
                </a:solidFill>
                <a:latin typeface="+mj-lt"/>
                <a:ea typeface="+mj-ea"/>
                <a:cs typeface="+mj-cs"/>
              </a:rPr>
              <a:t>Let’s now talk anything under the SUN</a:t>
            </a:r>
          </a:p>
        </p:txBody>
      </p:sp>
      <p:cxnSp>
        <p:nvCxnSpPr>
          <p:cNvPr id="17" name="Straight Connector 16">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0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03893-5B13-466A-ECB2-F404BB047E5A}"/>
              </a:ext>
            </a:extLst>
          </p:cNvPr>
          <p:cNvPicPr>
            <a:picLocks noChangeAspect="1"/>
          </p:cNvPicPr>
          <p:nvPr/>
        </p:nvPicPr>
        <p:blipFill>
          <a:blip r:embed="rId2"/>
          <a:stretch>
            <a:fillRect/>
          </a:stretch>
        </p:blipFill>
        <p:spPr>
          <a:xfrm>
            <a:off x="906836" y="1133475"/>
            <a:ext cx="3419475" cy="4591050"/>
          </a:xfrm>
          <a:prstGeom prst="rect">
            <a:avLst/>
          </a:prstGeom>
        </p:spPr>
      </p:pic>
      <p:pic>
        <p:nvPicPr>
          <p:cNvPr id="5" name="Picture 4">
            <a:extLst>
              <a:ext uri="{FF2B5EF4-FFF2-40B4-BE49-F238E27FC236}">
                <a16:creationId xmlns:a16="http://schemas.microsoft.com/office/drawing/2014/main" id="{40D1CF07-BDFC-FA4B-2C03-72DE6DF4886D}"/>
              </a:ext>
            </a:extLst>
          </p:cNvPr>
          <p:cNvPicPr>
            <a:picLocks noChangeAspect="1"/>
          </p:cNvPicPr>
          <p:nvPr/>
        </p:nvPicPr>
        <p:blipFill>
          <a:blip r:embed="rId3"/>
          <a:stretch>
            <a:fillRect/>
          </a:stretch>
        </p:blipFill>
        <p:spPr>
          <a:xfrm>
            <a:off x="4398589" y="1133476"/>
            <a:ext cx="3667601" cy="4591050"/>
          </a:xfrm>
          <a:prstGeom prst="rect">
            <a:avLst/>
          </a:prstGeom>
        </p:spPr>
      </p:pic>
      <p:pic>
        <p:nvPicPr>
          <p:cNvPr id="7" name="Picture 6">
            <a:extLst>
              <a:ext uri="{FF2B5EF4-FFF2-40B4-BE49-F238E27FC236}">
                <a16:creationId xmlns:a16="http://schemas.microsoft.com/office/drawing/2014/main" id="{F404875D-A4F4-4A18-F23E-010A9D7E68D0}"/>
              </a:ext>
            </a:extLst>
          </p:cNvPr>
          <p:cNvPicPr>
            <a:picLocks noChangeAspect="1"/>
          </p:cNvPicPr>
          <p:nvPr/>
        </p:nvPicPr>
        <p:blipFill>
          <a:blip r:embed="rId4"/>
          <a:stretch>
            <a:fillRect/>
          </a:stretch>
        </p:blipFill>
        <p:spPr>
          <a:xfrm>
            <a:off x="8322875" y="1133475"/>
            <a:ext cx="3662603" cy="4657725"/>
          </a:xfrm>
          <a:prstGeom prst="rect">
            <a:avLst/>
          </a:prstGeom>
        </p:spPr>
      </p:pic>
    </p:spTree>
    <p:extLst>
      <p:ext uri="{BB962C8B-B14F-4D97-AF65-F5344CB8AC3E}">
        <p14:creationId xmlns:p14="http://schemas.microsoft.com/office/powerpoint/2010/main" val="1575792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AD05C3-8BEE-D6B4-9FE1-B2263591303A}"/>
              </a:ext>
            </a:extLst>
          </p:cNvPr>
          <p:cNvPicPr>
            <a:picLocks noChangeAspect="1"/>
          </p:cNvPicPr>
          <p:nvPr/>
        </p:nvPicPr>
        <p:blipFill>
          <a:blip r:embed="rId2"/>
          <a:stretch>
            <a:fillRect/>
          </a:stretch>
        </p:blipFill>
        <p:spPr>
          <a:xfrm>
            <a:off x="1536607" y="600074"/>
            <a:ext cx="4559393" cy="4133850"/>
          </a:xfrm>
          <a:prstGeom prst="rect">
            <a:avLst/>
          </a:prstGeom>
        </p:spPr>
      </p:pic>
      <p:pic>
        <p:nvPicPr>
          <p:cNvPr id="5" name="Picture 4">
            <a:extLst>
              <a:ext uri="{FF2B5EF4-FFF2-40B4-BE49-F238E27FC236}">
                <a16:creationId xmlns:a16="http://schemas.microsoft.com/office/drawing/2014/main" id="{B3D004D0-03E0-6ED3-A286-F1B863AF2E07}"/>
              </a:ext>
            </a:extLst>
          </p:cNvPr>
          <p:cNvPicPr>
            <a:picLocks noChangeAspect="1"/>
          </p:cNvPicPr>
          <p:nvPr/>
        </p:nvPicPr>
        <p:blipFill>
          <a:blip r:embed="rId3"/>
          <a:stretch>
            <a:fillRect/>
          </a:stretch>
        </p:blipFill>
        <p:spPr>
          <a:xfrm>
            <a:off x="7105650" y="635733"/>
            <a:ext cx="3933825" cy="4098191"/>
          </a:xfrm>
          <a:prstGeom prst="rect">
            <a:avLst/>
          </a:prstGeom>
        </p:spPr>
      </p:pic>
    </p:spTree>
    <p:extLst>
      <p:ext uri="{BB962C8B-B14F-4D97-AF65-F5344CB8AC3E}">
        <p14:creationId xmlns:p14="http://schemas.microsoft.com/office/powerpoint/2010/main" val="3340840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865357-1F60-5746-9692-28BB140AF357}"/>
              </a:ext>
            </a:extLst>
          </p:cNvPr>
          <p:cNvPicPr>
            <a:picLocks noChangeAspect="1"/>
          </p:cNvPicPr>
          <p:nvPr/>
        </p:nvPicPr>
        <p:blipFill>
          <a:blip r:embed="rId2"/>
          <a:stretch>
            <a:fillRect/>
          </a:stretch>
        </p:blipFill>
        <p:spPr>
          <a:xfrm>
            <a:off x="3271839" y="1100137"/>
            <a:ext cx="2667000" cy="4657725"/>
          </a:xfrm>
          <a:prstGeom prst="rect">
            <a:avLst/>
          </a:prstGeom>
        </p:spPr>
      </p:pic>
      <p:pic>
        <p:nvPicPr>
          <p:cNvPr id="5" name="Picture 4">
            <a:extLst>
              <a:ext uri="{FF2B5EF4-FFF2-40B4-BE49-F238E27FC236}">
                <a16:creationId xmlns:a16="http://schemas.microsoft.com/office/drawing/2014/main" id="{9D1FE5DD-F9DC-39CB-8F72-C6B293CCD6CD}"/>
              </a:ext>
            </a:extLst>
          </p:cNvPr>
          <p:cNvPicPr>
            <a:picLocks noChangeAspect="1"/>
          </p:cNvPicPr>
          <p:nvPr/>
        </p:nvPicPr>
        <p:blipFill>
          <a:blip r:embed="rId3"/>
          <a:stretch>
            <a:fillRect/>
          </a:stretch>
        </p:blipFill>
        <p:spPr>
          <a:xfrm>
            <a:off x="7215187" y="1100137"/>
            <a:ext cx="2600325" cy="4591050"/>
          </a:xfrm>
          <a:prstGeom prst="rect">
            <a:avLst/>
          </a:prstGeom>
        </p:spPr>
      </p:pic>
    </p:spTree>
    <p:extLst>
      <p:ext uri="{BB962C8B-B14F-4D97-AF65-F5344CB8AC3E}">
        <p14:creationId xmlns:p14="http://schemas.microsoft.com/office/powerpoint/2010/main" val="292717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4B4F6-553A-5334-FDEB-6C4DB290D22F}"/>
              </a:ext>
            </a:extLst>
          </p:cNvPr>
          <p:cNvPicPr>
            <a:picLocks noChangeAspect="1"/>
          </p:cNvPicPr>
          <p:nvPr/>
        </p:nvPicPr>
        <p:blipFill>
          <a:blip r:embed="rId2"/>
          <a:stretch>
            <a:fillRect/>
          </a:stretch>
        </p:blipFill>
        <p:spPr>
          <a:xfrm>
            <a:off x="2162175" y="233363"/>
            <a:ext cx="3371850" cy="6391275"/>
          </a:xfrm>
          <a:prstGeom prst="rect">
            <a:avLst/>
          </a:prstGeom>
        </p:spPr>
      </p:pic>
      <p:pic>
        <p:nvPicPr>
          <p:cNvPr id="5" name="Picture 4">
            <a:extLst>
              <a:ext uri="{FF2B5EF4-FFF2-40B4-BE49-F238E27FC236}">
                <a16:creationId xmlns:a16="http://schemas.microsoft.com/office/drawing/2014/main" id="{D217B74E-140A-6800-A107-F02AC5F2104C}"/>
              </a:ext>
            </a:extLst>
          </p:cNvPr>
          <p:cNvPicPr>
            <a:picLocks noChangeAspect="1"/>
          </p:cNvPicPr>
          <p:nvPr/>
        </p:nvPicPr>
        <p:blipFill>
          <a:blip r:embed="rId3"/>
          <a:stretch>
            <a:fillRect/>
          </a:stretch>
        </p:blipFill>
        <p:spPr>
          <a:xfrm>
            <a:off x="7381874" y="233362"/>
            <a:ext cx="3919071" cy="6391276"/>
          </a:xfrm>
          <a:prstGeom prst="rect">
            <a:avLst/>
          </a:prstGeom>
        </p:spPr>
      </p:pic>
    </p:spTree>
    <p:extLst>
      <p:ext uri="{BB962C8B-B14F-4D97-AF65-F5344CB8AC3E}">
        <p14:creationId xmlns:p14="http://schemas.microsoft.com/office/powerpoint/2010/main" val="1535779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8AB37-2B2E-EDF3-1703-C2EFF82B9504}"/>
              </a:ext>
            </a:extLst>
          </p:cNvPr>
          <p:cNvPicPr>
            <a:picLocks noChangeAspect="1"/>
          </p:cNvPicPr>
          <p:nvPr/>
        </p:nvPicPr>
        <p:blipFill>
          <a:blip r:embed="rId2"/>
          <a:stretch>
            <a:fillRect/>
          </a:stretch>
        </p:blipFill>
        <p:spPr>
          <a:xfrm>
            <a:off x="1071562" y="985837"/>
            <a:ext cx="4848225" cy="4886325"/>
          </a:xfrm>
          <a:prstGeom prst="rect">
            <a:avLst/>
          </a:prstGeom>
        </p:spPr>
      </p:pic>
      <p:pic>
        <p:nvPicPr>
          <p:cNvPr id="5" name="Picture 4">
            <a:extLst>
              <a:ext uri="{FF2B5EF4-FFF2-40B4-BE49-F238E27FC236}">
                <a16:creationId xmlns:a16="http://schemas.microsoft.com/office/drawing/2014/main" id="{7638B1A0-9940-6334-DAF3-81B130802A52}"/>
              </a:ext>
            </a:extLst>
          </p:cNvPr>
          <p:cNvPicPr>
            <a:picLocks noChangeAspect="1"/>
          </p:cNvPicPr>
          <p:nvPr/>
        </p:nvPicPr>
        <p:blipFill>
          <a:blip r:embed="rId3"/>
          <a:stretch>
            <a:fillRect/>
          </a:stretch>
        </p:blipFill>
        <p:spPr>
          <a:xfrm>
            <a:off x="6272215" y="676275"/>
            <a:ext cx="5610225" cy="5715000"/>
          </a:xfrm>
          <a:prstGeom prst="rect">
            <a:avLst/>
          </a:prstGeom>
        </p:spPr>
      </p:pic>
    </p:spTree>
    <p:extLst>
      <p:ext uri="{BB962C8B-B14F-4D97-AF65-F5344CB8AC3E}">
        <p14:creationId xmlns:p14="http://schemas.microsoft.com/office/powerpoint/2010/main" val="3421445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13D40-A01F-416D-B403-E3DA14AF5C80}"/>
              </a:ext>
            </a:extLst>
          </p:cNvPr>
          <p:cNvPicPr>
            <a:picLocks noChangeAspect="1"/>
          </p:cNvPicPr>
          <p:nvPr/>
        </p:nvPicPr>
        <p:blipFill>
          <a:blip r:embed="rId2"/>
          <a:stretch>
            <a:fillRect/>
          </a:stretch>
        </p:blipFill>
        <p:spPr>
          <a:xfrm>
            <a:off x="3505200" y="1233487"/>
            <a:ext cx="6038850" cy="5095875"/>
          </a:xfrm>
          <a:prstGeom prst="rect">
            <a:avLst/>
          </a:prstGeom>
        </p:spPr>
      </p:pic>
    </p:spTree>
    <p:extLst>
      <p:ext uri="{BB962C8B-B14F-4D97-AF65-F5344CB8AC3E}">
        <p14:creationId xmlns:p14="http://schemas.microsoft.com/office/powerpoint/2010/main" val="198812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A6DF4-E406-4ADC-B256-DDF86F9D5F05}"/>
              </a:ext>
            </a:extLst>
          </p:cNvPr>
          <p:cNvSpPr>
            <a:spLocks noGrp="1"/>
          </p:cNvSpPr>
          <p:nvPr>
            <p:ph idx="1"/>
          </p:nvPr>
        </p:nvSpPr>
        <p:spPr>
          <a:xfrm>
            <a:off x="1371600" y="2286000"/>
            <a:ext cx="3282694" cy="3581400"/>
          </a:xfrm>
        </p:spPr>
        <p:txBody>
          <a:bodyPr>
            <a:normAutofit/>
          </a:bodyPr>
          <a:lstStyle/>
          <a:p>
            <a:r>
              <a:rPr lang="en-PH" dirty="0"/>
              <a:t>Crime Prevention Act of 2012 </a:t>
            </a:r>
          </a:p>
          <a:p>
            <a:endParaRPr lang="en-PH" dirty="0"/>
          </a:p>
          <a:p>
            <a:endParaRPr lang="en-PH" dirty="0"/>
          </a:p>
        </p:txBody>
      </p:sp>
      <p:pic>
        <p:nvPicPr>
          <p:cNvPr id="5" name="Picture 4" descr="A black and white photo of a document&#10;&#10;Description automatically generated with low confidence">
            <a:extLst>
              <a:ext uri="{FF2B5EF4-FFF2-40B4-BE49-F238E27FC236}">
                <a16:creationId xmlns:a16="http://schemas.microsoft.com/office/drawing/2014/main" id="{875C206D-897D-4444-ACA5-2D26B9395FE3}"/>
              </a:ext>
            </a:extLst>
          </p:cNvPr>
          <p:cNvPicPr>
            <a:picLocks noChangeAspect="1"/>
          </p:cNvPicPr>
          <p:nvPr/>
        </p:nvPicPr>
        <p:blipFill>
          <a:blip r:embed="rId2"/>
          <a:stretch>
            <a:fillRect/>
          </a:stretch>
        </p:blipFill>
        <p:spPr>
          <a:xfrm>
            <a:off x="5247827" y="645106"/>
            <a:ext cx="6084344" cy="5247747"/>
          </a:xfrm>
          <a:prstGeom prst="rect">
            <a:avLst/>
          </a:prstGeom>
        </p:spPr>
      </p:pic>
      <p:sp>
        <p:nvSpPr>
          <p:cNvPr id="7" name="TextBox 6">
            <a:extLst>
              <a:ext uri="{FF2B5EF4-FFF2-40B4-BE49-F238E27FC236}">
                <a16:creationId xmlns:a16="http://schemas.microsoft.com/office/drawing/2014/main" id="{DA11D3DD-8648-4E25-9B77-0A161596D58C}"/>
              </a:ext>
            </a:extLst>
          </p:cNvPr>
          <p:cNvSpPr txBox="1"/>
          <p:nvPr/>
        </p:nvSpPr>
        <p:spPr>
          <a:xfrm>
            <a:off x="5247827" y="6212894"/>
            <a:ext cx="6096000" cy="369332"/>
          </a:xfrm>
          <a:prstGeom prst="rect">
            <a:avLst/>
          </a:prstGeom>
          <a:noFill/>
        </p:spPr>
        <p:txBody>
          <a:bodyPr wrap="square">
            <a:spAutoFit/>
          </a:bodyPr>
          <a:lstStyle/>
          <a:p>
            <a:r>
              <a:rPr lang="en-PH" dirty="0">
                <a:hlinkClick r:id="rId3"/>
              </a:rPr>
              <a:t>Short History of the </a:t>
            </a:r>
            <a:r>
              <a:rPr lang="en-PH" dirty="0" err="1">
                <a:hlinkClick r:id="rId3"/>
              </a:rPr>
              <a:t>Dvlpt</a:t>
            </a:r>
            <a:r>
              <a:rPr lang="en-PH" dirty="0">
                <a:hlinkClick r:id="rId3"/>
              </a:rPr>
              <a:t> of Cybercrime.pdf (doj.gov.ph)</a:t>
            </a:r>
            <a:endParaRPr lang="en-PH" dirty="0"/>
          </a:p>
        </p:txBody>
      </p:sp>
    </p:spTree>
    <p:extLst>
      <p:ext uri="{BB962C8B-B14F-4D97-AF65-F5344CB8AC3E}">
        <p14:creationId xmlns:p14="http://schemas.microsoft.com/office/powerpoint/2010/main" val="5943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7F4F3-46FB-4644-ACF1-E692A5C75146}"/>
              </a:ext>
            </a:extLst>
          </p:cNvPr>
          <p:cNvSpPr>
            <a:spLocks noGrp="1"/>
          </p:cNvSpPr>
          <p:nvPr>
            <p:ph idx="1"/>
          </p:nvPr>
        </p:nvSpPr>
        <p:spPr>
          <a:xfrm>
            <a:off x="1788850" y="2206101"/>
            <a:ext cx="9601200" cy="3581400"/>
          </a:xfrm>
        </p:spPr>
        <p:txBody>
          <a:bodyPr/>
          <a:lstStyle/>
          <a:p>
            <a:r>
              <a:rPr lang="en-PH" b="1" i="0" dirty="0">
                <a:solidFill>
                  <a:srgbClr val="292B2C"/>
                </a:solidFill>
                <a:effectLst/>
                <a:latin typeface="metropolis bold"/>
              </a:rPr>
              <a:t>Republic Act 10173 – Data Privacy Act of 2012</a:t>
            </a:r>
            <a:endParaRPr lang="en-PH" b="0" i="0" dirty="0">
              <a:solidFill>
                <a:srgbClr val="292B2C"/>
              </a:solidFill>
              <a:effectLst/>
              <a:latin typeface="metropolis regular"/>
            </a:endParaRPr>
          </a:p>
          <a:p>
            <a:pPr marL="0" indent="0">
              <a:buNone/>
            </a:pPr>
            <a:r>
              <a:rPr lang="en-PH" dirty="0"/>
              <a:t>https://www.privacy.gov.ph/data-privacy-act/</a:t>
            </a:r>
          </a:p>
        </p:txBody>
      </p:sp>
    </p:spTree>
    <p:extLst>
      <p:ext uri="{BB962C8B-B14F-4D97-AF65-F5344CB8AC3E}">
        <p14:creationId xmlns:p14="http://schemas.microsoft.com/office/powerpoint/2010/main" val="14552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8B416-A35A-4716-AAEA-45E435E0BA9B}"/>
              </a:ext>
            </a:extLst>
          </p:cNvPr>
          <p:cNvSpPr>
            <a:spLocks noGrp="1"/>
          </p:cNvSpPr>
          <p:nvPr>
            <p:ph idx="1"/>
          </p:nvPr>
        </p:nvSpPr>
        <p:spPr>
          <a:xfrm>
            <a:off x="1549153" y="155359"/>
            <a:ext cx="9601200" cy="5215632"/>
          </a:xfrm>
        </p:spPr>
        <p:txBody>
          <a:bodyPr>
            <a:normAutofit/>
          </a:bodyPr>
          <a:lstStyle/>
          <a:p>
            <a:pPr marL="0" indent="0" algn="ctr">
              <a:buNone/>
            </a:pPr>
            <a:r>
              <a:rPr lang="en-PH" b="1" dirty="0"/>
              <a:t>WORK SHOP TIME</a:t>
            </a:r>
          </a:p>
          <a:p>
            <a:pPr marL="0" indent="0">
              <a:buNone/>
            </a:pPr>
            <a:r>
              <a:rPr lang="en-PH" dirty="0"/>
              <a:t>Instructions:</a:t>
            </a:r>
          </a:p>
          <a:p>
            <a:r>
              <a:rPr lang="en-PH" dirty="0"/>
              <a:t>Group your self to 2</a:t>
            </a:r>
          </a:p>
          <a:p>
            <a:r>
              <a:rPr lang="en-PH" dirty="0"/>
              <a:t>Lets now discuss base on the earlier discussion about basic Computing Security Concept and will try to solve </a:t>
            </a:r>
          </a:p>
          <a:p>
            <a:pPr marL="0" indent="0">
              <a:buNone/>
            </a:pPr>
            <a:endParaRPr lang="en-PH" dirty="0"/>
          </a:p>
          <a:p>
            <a:pPr marL="0" indent="0">
              <a:buNone/>
            </a:pPr>
            <a:r>
              <a:rPr lang="en-PH" dirty="0"/>
              <a:t>Problem 1:</a:t>
            </a:r>
          </a:p>
          <a:p>
            <a:pPr marL="0" indent="0">
              <a:buNone/>
            </a:pPr>
            <a:r>
              <a:rPr lang="en-PH" dirty="0"/>
              <a:t>A Mother of a graduate student, buy a pack of Smoked fish. She noticed that the Smoked fish is wrapped in a bond paper with some markings. To her surprise, it was her Son’s photocopy of High School Card which she recalls she submitted it to the College where her Son is currently studying. Out of </a:t>
            </a:r>
            <a:r>
              <a:rPr lang="en-PH" dirty="0" err="1"/>
              <a:t>shookt</a:t>
            </a:r>
            <a:r>
              <a:rPr lang="en-PH" dirty="0"/>
              <a:t>, she checked with the vendor only to find out that the remaining wrappings are from the College where it was sold as a scrap.</a:t>
            </a:r>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p:txBody>
      </p:sp>
    </p:spTree>
    <p:extLst>
      <p:ext uri="{BB962C8B-B14F-4D97-AF65-F5344CB8AC3E}">
        <p14:creationId xmlns:p14="http://schemas.microsoft.com/office/powerpoint/2010/main" val="140239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{69188228-AA83-4017-87F4-0DAFF98122BE}tf10001105</Template>
  <TotalTime>496</TotalTime>
  <Words>1786</Words>
  <Application>Microsoft Office PowerPoint</Application>
  <PresentationFormat>Widescreen</PresentationFormat>
  <Paragraphs>114</Paragraphs>
  <Slides>66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Franklin Gothic Book</vt:lpstr>
      <vt:lpstr>metropolis bold</vt:lpstr>
      <vt:lpstr>metropolis regular</vt:lpstr>
      <vt:lpstr>Yahoo Sans</vt:lpstr>
      <vt:lpstr>Crop</vt:lpstr>
      <vt:lpstr>Cyber Security GUIDE AND AWARENESS</vt:lpstr>
      <vt:lpstr>Who am I?</vt:lpstr>
      <vt:lpstr>Johnaray Dimaunahan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Fundamentals</dc:title>
  <dc:creator>Johnaray Dimaunahan</dc:creator>
  <cp:lastModifiedBy>Johnaray Dimaunahan</cp:lastModifiedBy>
  <cp:revision>17</cp:revision>
  <dcterms:created xsi:type="dcterms:W3CDTF">2022-05-21T08:49:57Z</dcterms:created>
  <dcterms:modified xsi:type="dcterms:W3CDTF">2023-11-24T23:59:30Z</dcterms:modified>
</cp:coreProperties>
</file>